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6"/>
  </p:notesMasterIdLst>
  <p:sldIdLst>
    <p:sldId id="259" r:id="rId5"/>
  </p:sldIdLst>
  <p:sldSz cx="36576000" cy="29260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E0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C1BA9F-4FFA-34A0-6892-DB8083EF3B19}" v="6" dt="2026-02-17T11:04:30.5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26"/>
  </p:normalViewPr>
  <p:slideViewPr>
    <p:cSldViewPr snapToGrid="0">
      <p:cViewPr varScale="1">
        <p:scale>
          <a:sx n="25" d="100"/>
          <a:sy n="25" d="100"/>
        </p:scale>
        <p:origin x="191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351385-B8A6-0E41-820E-A02F304AFA2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500188" y="1143000"/>
            <a:ext cx="3857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114122-9B64-334F-969E-9C6FA25C6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61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FEC405F-14B9-260D-060F-A478B2FC543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7170063" y="23600229"/>
            <a:ext cx="8361362" cy="465885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2E0D8AD-22DB-621C-5932-DB8D8AA99215}"/>
              </a:ext>
            </a:extLst>
          </p:cNvPr>
          <p:cNvSpPr>
            <a:spLocks/>
          </p:cNvSpPr>
          <p:nvPr userDrawn="1"/>
        </p:nvSpPr>
        <p:spPr>
          <a:xfrm>
            <a:off x="0" y="22504400"/>
            <a:ext cx="36576000" cy="67564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FB6C0B9-3005-72EC-B3B9-8FBA09306733}"/>
              </a:ext>
            </a:extLst>
          </p:cNvPr>
          <p:cNvSpPr>
            <a:spLocks/>
          </p:cNvSpPr>
          <p:nvPr userDrawn="1"/>
        </p:nvSpPr>
        <p:spPr>
          <a:xfrm flipV="1">
            <a:off x="0" y="21452267"/>
            <a:ext cx="36576000" cy="37546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37AC64-ADF5-E1CE-5DEA-9BC752089616}"/>
              </a:ext>
            </a:extLst>
          </p:cNvPr>
          <p:cNvSpPr/>
          <p:nvPr userDrawn="1"/>
        </p:nvSpPr>
        <p:spPr>
          <a:xfrm flipV="1">
            <a:off x="0" y="21929692"/>
            <a:ext cx="36576000" cy="47259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40679C63-0F57-122B-14F6-4BA9352655C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170063" y="23600229"/>
            <a:ext cx="8361362" cy="4658859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7D31B3-42C8-5EDF-5E36-242020448156}"/>
              </a:ext>
            </a:extLst>
          </p:cNvPr>
          <p:cNvSpPr txBox="1"/>
          <p:nvPr userDrawn="1"/>
        </p:nvSpPr>
        <p:spPr>
          <a:xfrm>
            <a:off x="27184284" y="24180800"/>
            <a:ext cx="80333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bg1"/>
                </a:solidFill>
              </a:rPr>
              <a:t>Enter school logo here</a:t>
            </a:r>
            <a:endParaRPr lang="pt-BR" sz="40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2EC564C5-8B92-31E7-4C4D-F3119C1F863F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240632" y="23600229"/>
            <a:ext cx="23448168" cy="4524315"/>
          </a:xfrm>
        </p:spPr>
        <p:txBody>
          <a:bodyPr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PROJECT NAME</a:t>
            </a:r>
          </a:p>
          <a:p>
            <a:endParaRPr lang="en-US" dirty="0"/>
          </a:p>
          <a:p>
            <a:r>
              <a:rPr lang="en-US" dirty="0"/>
              <a:t>STUDENT NAME</a:t>
            </a:r>
            <a:br>
              <a:rPr lang="en-US" dirty="0"/>
            </a:br>
            <a:r>
              <a:rPr lang="en-US" dirty="0"/>
              <a:t>FACULTY ADVISOR NAME</a:t>
            </a:r>
          </a:p>
          <a:p>
            <a:r>
              <a:rPr lang="en-US" dirty="0"/>
              <a:t>UNIVERSITY NAME</a:t>
            </a:r>
          </a:p>
          <a:p>
            <a:r>
              <a:rPr lang="en-US" dirty="0"/>
              <a:t>INDUSTRY ADVISOR NAME &amp; CO.</a:t>
            </a:r>
          </a:p>
        </p:txBody>
      </p:sp>
      <p:pic>
        <p:nvPicPr>
          <p:cNvPr id="13" name="Picture 12" descr="A logo with blue text&#10;&#10;AI-generated content may be incorrect.">
            <a:extLst>
              <a:ext uri="{FF2B5EF4-FFF2-40B4-BE49-F238E27FC236}">
                <a16:creationId xmlns:a16="http://schemas.microsoft.com/office/drawing/2014/main" id="{FD8B7A4E-4018-3BA7-D7A5-B84410B9FD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9037" y="683635"/>
            <a:ext cx="4879091" cy="273771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139B77F-D419-A0C6-67FF-CA77F8882768}"/>
              </a:ext>
            </a:extLst>
          </p:cNvPr>
          <p:cNvSpPr>
            <a:spLocks/>
          </p:cNvSpPr>
          <p:nvPr userDrawn="1"/>
        </p:nvSpPr>
        <p:spPr>
          <a:xfrm flipV="1">
            <a:off x="0" y="5042126"/>
            <a:ext cx="36576000" cy="26474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6811FEB4-8A6F-3E38-3861-92DED9216D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12" y="876935"/>
            <a:ext cx="3742848" cy="33573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E753DBC-9EC5-5175-F841-093BB7C5DF2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1319" y="727178"/>
            <a:ext cx="7190497" cy="375012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2C7B5B6-7C45-96DC-4DBE-630E2E677C5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83"/>
          <a:stretch>
            <a:fillRect/>
          </a:stretch>
        </p:blipFill>
        <p:spPr>
          <a:xfrm>
            <a:off x="29892382" y="876935"/>
            <a:ext cx="5717306" cy="403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898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83BA-9EDC-4807-8105-8CCBA551546E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CDD78-49F9-4EEE-A086-46044398A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411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74702" y="1557867"/>
            <a:ext cx="7886700" cy="2479717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4602" y="1557867"/>
            <a:ext cx="23202900" cy="2479717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83BA-9EDC-4807-8105-8CCBA551546E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CDD78-49F9-4EEE-A086-46044398A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249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83BA-9EDC-4807-8105-8CCBA551546E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CDD78-49F9-4EEE-A086-46044398A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702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552" y="7294888"/>
            <a:ext cx="31546800" cy="12171678"/>
          </a:xfrm>
        </p:spPr>
        <p:txBody>
          <a:bodyPr anchor="b"/>
          <a:lstStyle>
            <a:lvl1pPr>
              <a:defRPr sz="2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5552" y="19581715"/>
            <a:ext cx="31546800" cy="6400798"/>
          </a:xfrm>
        </p:spPr>
        <p:txBody>
          <a:bodyPr/>
          <a:lstStyle>
            <a:lvl1pPr marL="0" indent="0">
              <a:buNone/>
              <a:defRPr sz="9600">
                <a:solidFill>
                  <a:schemeClr val="tx1"/>
                </a:solidFill>
              </a:defRPr>
            </a:lvl1pPr>
            <a:lvl2pPr marL="182880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2pPr>
            <a:lvl3pPr marL="365760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54864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73152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91440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09728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28016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46304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83BA-9EDC-4807-8105-8CCBA551546E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CDD78-49F9-4EEE-A086-46044398A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18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7789333"/>
            <a:ext cx="15544800" cy="185657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16600" y="7789333"/>
            <a:ext cx="15544800" cy="185657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83BA-9EDC-4807-8105-8CCBA551546E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CDD78-49F9-4EEE-A086-46044398A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543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557873"/>
            <a:ext cx="31546800" cy="565573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8" y="7172962"/>
            <a:ext cx="15473360" cy="351535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800" indent="0">
              <a:buNone/>
              <a:defRPr sz="8000" b="1"/>
            </a:lvl2pPr>
            <a:lvl3pPr marL="3657600" indent="0">
              <a:buNone/>
              <a:defRPr sz="7200" b="1"/>
            </a:lvl3pPr>
            <a:lvl4pPr marL="5486400" indent="0">
              <a:buNone/>
              <a:defRPr sz="6400" b="1"/>
            </a:lvl4pPr>
            <a:lvl5pPr marL="7315200" indent="0">
              <a:buNone/>
              <a:defRPr sz="6400" b="1"/>
            </a:lvl5pPr>
            <a:lvl6pPr marL="9144000" indent="0">
              <a:buNone/>
              <a:defRPr sz="6400" b="1"/>
            </a:lvl6pPr>
            <a:lvl7pPr marL="10972800" indent="0">
              <a:buNone/>
              <a:defRPr sz="6400" b="1"/>
            </a:lvl7pPr>
            <a:lvl8pPr marL="12801600" indent="0">
              <a:buNone/>
              <a:defRPr sz="6400" b="1"/>
            </a:lvl8pPr>
            <a:lvl9pPr marL="14630400" indent="0">
              <a:buNone/>
              <a:defRPr sz="6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8" y="10688320"/>
            <a:ext cx="15473360" cy="157209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16602" y="7172962"/>
            <a:ext cx="15549564" cy="351535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800" indent="0">
              <a:buNone/>
              <a:defRPr sz="8000" b="1"/>
            </a:lvl2pPr>
            <a:lvl3pPr marL="3657600" indent="0">
              <a:buNone/>
              <a:defRPr sz="7200" b="1"/>
            </a:lvl3pPr>
            <a:lvl4pPr marL="5486400" indent="0">
              <a:buNone/>
              <a:defRPr sz="6400" b="1"/>
            </a:lvl4pPr>
            <a:lvl5pPr marL="7315200" indent="0">
              <a:buNone/>
              <a:defRPr sz="6400" b="1"/>
            </a:lvl5pPr>
            <a:lvl6pPr marL="9144000" indent="0">
              <a:buNone/>
              <a:defRPr sz="6400" b="1"/>
            </a:lvl6pPr>
            <a:lvl7pPr marL="10972800" indent="0">
              <a:buNone/>
              <a:defRPr sz="6400" b="1"/>
            </a:lvl7pPr>
            <a:lvl8pPr marL="12801600" indent="0">
              <a:buNone/>
              <a:defRPr sz="6400" b="1"/>
            </a:lvl8pPr>
            <a:lvl9pPr marL="14630400" indent="0">
              <a:buNone/>
              <a:defRPr sz="6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16602" y="10688320"/>
            <a:ext cx="15549564" cy="157209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83BA-9EDC-4807-8105-8CCBA551546E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CDD78-49F9-4EEE-A086-46044398A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476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83BA-9EDC-4807-8105-8CCBA551546E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CDD78-49F9-4EEE-A086-46044398A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149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83BA-9EDC-4807-8105-8CCBA551546E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CDD78-49F9-4EEE-A086-46044398A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214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950720"/>
            <a:ext cx="11796712" cy="682752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9564" y="4213020"/>
            <a:ext cx="18516600" cy="20794133"/>
          </a:xfrm>
        </p:spPr>
        <p:txBody>
          <a:bodyPr/>
          <a:lstStyle>
            <a:lvl1pPr>
              <a:defRPr sz="128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778240"/>
            <a:ext cx="11796712" cy="16262775"/>
          </a:xfrm>
        </p:spPr>
        <p:txBody>
          <a:bodyPr/>
          <a:lstStyle>
            <a:lvl1pPr marL="0" indent="0">
              <a:buNone/>
              <a:defRPr sz="6400"/>
            </a:lvl1pPr>
            <a:lvl2pPr marL="1828800" indent="0">
              <a:buNone/>
              <a:defRPr sz="5600"/>
            </a:lvl2pPr>
            <a:lvl3pPr marL="3657600" indent="0">
              <a:buNone/>
              <a:defRPr sz="4800"/>
            </a:lvl3pPr>
            <a:lvl4pPr marL="5486400" indent="0">
              <a:buNone/>
              <a:defRPr sz="4000"/>
            </a:lvl4pPr>
            <a:lvl5pPr marL="7315200" indent="0">
              <a:buNone/>
              <a:defRPr sz="4000"/>
            </a:lvl5pPr>
            <a:lvl6pPr marL="9144000" indent="0">
              <a:buNone/>
              <a:defRPr sz="4000"/>
            </a:lvl6pPr>
            <a:lvl7pPr marL="10972800" indent="0">
              <a:buNone/>
              <a:defRPr sz="4000"/>
            </a:lvl7pPr>
            <a:lvl8pPr marL="12801600" indent="0">
              <a:buNone/>
              <a:defRPr sz="4000"/>
            </a:lvl8pPr>
            <a:lvl9pPr marL="14630400" indent="0">
              <a:buNone/>
              <a:defRPr sz="4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83BA-9EDC-4807-8105-8CCBA551546E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CDD78-49F9-4EEE-A086-46044398A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282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950720"/>
            <a:ext cx="11796712" cy="682752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549564" y="4213020"/>
            <a:ext cx="18516600" cy="20794133"/>
          </a:xfrm>
        </p:spPr>
        <p:txBody>
          <a:bodyPr anchor="t"/>
          <a:lstStyle>
            <a:lvl1pPr marL="0" indent="0">
              <a:buNone/>
              <a:defRPr sz="12800"/>
            </a:lvl1pPr>
            <a:lvl2pPr marL="1828800" indent="0">
              <a:buNone/>
              <a:defRPr sz="11200"/>
            </a:lvl2pPr>
            <a:lvl3pPr marL="3657600" indent="0">
              <a:buNone/>
              <a:defRPr sz="9600"/>
            </a:lvl3pPr>
            <a:lvl4pPr marL="5486400" indent="0">
              <a:buNone/>
              <a:defRPr sz="8000"/>
            </a:lvl4pPr>
            <a:lvl5pPr marL="7315200" indent="0">
              <a:buNone/>
              <a:defRPr sz="8000"/>
            </a:lvl5pPr>
            <a:lvl6pPr marL="9144000" indent="0">
              <a:buNone/>
              <a:defRPr sz="8000"/>
            </a:lvl6pPr>
            <a:lvl7pPr marL="10972800" indent="0">
              <a:buNone/>
              <a:defRPr sz="8000"/>
            </a:lvl7pPr>
            <a:lvl8pPr marL="12801600" indent="0">
              <a:buNone/>
              <a:defRPr sz="8000"/>
            </a:lvl8pPr>
            <a:lvl9pPr marL="14630400" indent="0">
              <a:buNone/>
              <a:defRPr sz="8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778240"/>
            <a:ext cx="11796712" cy="16262775"/>
          </a:xfrm>
        </p:spPr>
        <p:txBody>
          <a:bodyPr/>
          <a:lstStyle>
            <a:lvl1pPr marL="0" indent="0">
              <a:buNone/>
              <a:defRPr sz="6400"/>
            </a:lvl1pPr>
            <a:lvl2pPr marL="1828800" indent="0">
              <a:buNone/>
              <a:defRPr sz="5600"/>
            </a:lvl2pPr>
            <a:lvl3pPr marL="3657600" indent="0">
              <a:buNone/>
              <a:defRPr sz="4800"/>
            </a:lvl3pPr>
            <a:lvl4pPr marL="5486400" indent="0">
              <a:buNone/>
              <a:defRPr sz="4000"/>
            </a:lvl4pPr>
            <a:lvl5pPr marL="7315200" indent="0">
              <a:buNone/>
              <a:defRPr sz="4000"/>
            </a:lvl5pPr>
            <a:lvl6pPr marL="9144000" indent="0">
              <a:buNone/>
              <a:defRPr sz="4000"/>
            </a:lvl6pPr>
            <a:lvl7pPr marL="10972800" indent="0">
              <a:buNone/>
              <a:defRPr sz="4000"/>
            </a:lvl7pPr>
            <a:lvl8pPr marL="12801600" indent="0">
              <a:buNone/>
              <a:defRPr sz="4000"/>
            </a:lvl8pPr>
            <a:lvl9pPr marL="14630400" indent="0">
              <a:buNone/>
              <a:defRPr sz="4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83BA-9EDC-4807-8105-8CCBA551546E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CDD78-49F9-4EEE-A086-46044398A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171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1557873"/>
            <a:ext cx="31546800" cy="56557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0" y="7789333"/>
            <a:ext cx="31546800" cy="18565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27120433"/>
            <a:ext cx="8229600" cy="15578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D83BA-9EDC-4807-8105-8CCBA551546E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15800" y="27120433"/>
            <a:ext cx="12344400" cy="15578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31800" y="27120433"/>
            <a:ext cx="8229600" cy="15578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CDD78-49F9-4EEE-A086-46044398A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949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657600" rtl="0" eaLnBrk="1" latinLnBrk="0" hangingPunct="1">
        <a:lnSpc>
          <a:spcPct val="90000"/>
        </a:lnSpc>
        <a:spcBef>
          <a:spcPct val="0"/>
        </a:spcBef>
        <a:buNone/>
        <a:defRPr sz="1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0" indent="-914400" algn="l" defTabSz="3657600" rtl="0" eaLnBrk="1" latinLnBrk="0" hangingPunct="1">
        <a:lnSpc>
          <a:spcPct val="90000"/>
        </a:lnSpc>
        <a:spcBef>
          <a:spcPts val="4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8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4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72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60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8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8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6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2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8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6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4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18E79278-AF96-3233-84DD-6D6D8E58E7C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2F47C315-E2A1-29A6-A04C-7BB5F82D45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2"/>
          </p:nvPr>
        </p:nvSpPr>
        <p:spPr>
          <a:xfrm>
            <a:off x="1240632" y="23600229"/>
            <a:ext cx="23448168" cy="4524315"/>
          </a:xfrm>
        </p:spPr>
        <p:txBody>
          <a:bodyPr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PROJECT NAME</a:t>
            </a:r>
          </a:p>
          <a:p>
            <a:endParaRPr lang="en-US" dirty="0"/>
          </a:p>
          <a:p>
            <a:r>
              <a:rPr lang="en-US" dirty="0"/>
              <a:t>STUDENT NAME</a:t>
            </a:r>
            <a:br>
              <a:rPr lang="en-US" dirty="0"/>
            </a:br>
            <a:r>
              <a:rPr lang="en-US" dirty="0"/>
              <a:t>FACULTY ADVISOR NAME</a:t>
            </a:r>
          </a:p>
          <a:p>
            <a:r>
              <a:rPr lang="en-US" dirty="0"/>
              <a:t>UNIVERSITY NAME</a:t>
            </a:r>
          </a:p>
          <a:p>
            <a:r>
              <a:rPr lang="en-US" dirty="0"/>
              <a:t>INDUSTRY ADVISOR NAME &amp; CO.</a:t>
            </a:r>
          </a:p>
        </p:txBody>
      </p:sp>
    </p:spTree>
    <p:extLst>
      <p:ext uri="{BB962C8B-B14F-4D97-AF65-F5344CB8AC3E}">
        <p14:creationId xmlns:p14="http://schemas.microsoft.com/office/powerpoint/2010/main" val="2943105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D886C92E93064FB088D332F054502D" ma:contentTypeVersion="23" ma:contentTypeDescription="Create a new document." ma:contentTypeScope="" ma:versionID="213c08e1367e7873c9f8f6cbf4a729a9">
  <xsd:schema xmlns:xsd="http://www.w3.org/2001/XMLSchema" xmlns:xs="http://www.w3.org/2001/XMLSchema" xmlns:p="http://schemas.microsoft.com/office/2006/metadata/properties" xmlns:ns1="http://schemas.microsoft.com/sharepoint/v3" xmlns:ns2="5a446794-2c60-4720-af33-76b39e6145da" xmlns:ns3="ff7ad11f-a4b5-4228-9f5e-daf97db62071" targetNamespace="http://schemas.microsoft.com/office/2006/metadata/properties" ma:root="true" ma:fieldsID="65bab63296c5eb9f3c311ebb8ec15fef" ns1:_="" ns2:_="" ns3:_="">
    <xsd:import namespace="http://schemas.microsoft.com/sharepoint/v3"/>
    <xsd:import namespace="5a446794-2c60-4720-af33-76b39e6145da"/>
    <xsd:import namespace="ff7ad11f-a4b5-4228-9f5e-daf97db6207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LengthInSecond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lcf76f155ced4ddcb4097134ff3c332f" minOccurs="0"/>
                <xsd:element ref="ns2:TaxCatchAll" minOccurs="0"/>
                <xsd:element ref="ns1:_ip_UnifiedCompliancePolicyProperties" minOccurs="0"/>
                <xsd:element ref="ns1:_ip_UnifiedCompliancePolicyUIAction" minOccurs="0"/>
                <xsd:element ref="ns3:MediaServiceObjectDetectorVersions" minOccurs="0"/>
                <xsd:element ref="ns3:MediaServiceSearchProperties" minOccurs="0"/>
                <xsd:element ref="ns3:Completed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446794-2c60-4720-af33-76b39e6145d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aa17835-7d0e-4805-b6b5-c4a793e08095}" ma:internalName="TaxCatchAll" ma:showField="CatchAllData" ma:web="5a446794-2c60-4720-af33-76b39e6145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7ad11f-a4b5-4228-9f5e-daf97db620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2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de37085-d7dd-4a3b-87d7-d7a14f4a688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Completed" ma:index="28" nillable="true" ma:displayName="Completed " ma:default="1" ma:format="Dropdown" ma:internalName="Completed">
      <xsd:simpleType>
        <xsd:restriction base="dms:Boolean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f7ad11f-a4b5-4228-9f5e-daf97db62071">
      <Terms xmlns="http://schemas.microsoft.com/office/infopath/2007/PartnerControls"/>
    </lcf76f155ced4ddcb4097134ff3c332f>
    <_ip_UnifiedCompliancePolicyUIAction xmlns="http://schemas.microsoft.com/sharepoint/v3" xsi:nil="true"/>
    <TaxCatchAll xmlns="5a446794-2c60-4720-af33-76b39e6145da" xsi:nil="true"/>
    <_ip_UnifiedCompliancePolicyProperties xmlns="http://schemas.microsoft.com/sharepoint/v3" xsi:nil="true"/>
    <Completed xmlns="ff7ad11f-a4b5-4228-9f5e-daf97db62071">true</Completed>
  </documentManagement>
</p:properties>
</file>

<file path=customXml/itemProps1.xml><?xml version="1.0" encoding="utf-8"?>
<ds:datastoreItem xmlns:ds="http://schemas.openxmlformats.org/officeDocument/2006/customXml" ds:itemID="{D1D5F6B8-0993-4A67-ACEE-0D75A4C8D7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a446794-2c60-4720-af33-76b39e6145da"/>
    <ds:schemaRef ds:uri="ff7ad11f-a4b5-4228-9f5e-daf97db620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D51F8C2-07B0-41BF-9061-FB26C3C06E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AA1F067-B5AD-4382-AF25-818AF151B220}">
  <ds:schemaRefs>
    <ds:schemaRef ds:uri="1b9df264-4ef5-4c86-a555-d990c9077806"/>
    <ds:schemaRef ds:uri="5a446794-2c60-4720-af33-76b39e6145da"/>
    <ds:schemaRef ds:uri="75bccb37-f3f6-4c28-9e8a-07cdd79961a4"/>
    <ds:schemaRef ds:uri="ff7ad11f-a4b5-4228-9f5e-daf97db6207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31</TotalTime>
  <Words>16</Words>
  <Application>Microsoft Office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Franklin Gothic Medium</vt:lpstr>
      <vt:lpstr>Office 2013 - 2022 Theme</vt:lpstr>
      <vt:lpstr>PowerPoint Presentation</vt:lpstr>
    </vt:vector>
  </TitlesOfParts>
  <Company>College of Technology - University of Houston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Clement, Kevin M</dc:creator>
  <cp:lastModifiedBy>Rubie Drake</cp:lastModifiedBy>
  <cp:revision>16</cp:revision>
  <dcterms:created xsi:type="dcterms:W3CDTF">2022-08-03T17:20:56Z</dcterms:created>
  <dcterms:modified xsi:type="dcterms:W3CDTF">2026-07-14T15:42:51Z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0x010100F1D886C92E93064FB088D332F054502D</vt:lpwstr>
  </property>
  <property fmtid="{D5CDD505-2E9C-101B-9397-08002B2CF9AE}" pid="3" name="MediaServiceImageTags">
    <vt:lpwstr/>
  </property>
</Properties>
</file>