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6" r:id="rId5"/>
  </p:sldIdLst>
  <p:sldSz cx="36576000" cy="23317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E06D"/>
    <a:srgbClr val="2CB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28F24-905E-48F8-B22A-159D4FE98029}" v="5" dt="2024-09-25T18:45:02.658"/>
    <p1510:client id="{87841E35-A969-471B-91C8-0BF5470C9DEC}" v="16" dt="2024-09-25T19:51:25.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9"/>
    <p:restoredTop sz="93032"/>
  </p:normalViewPr>
  <p:slideViewPr>
    <p:cSldViewPr snapToGrid="0">
      <p:cViewPr varScale="1">
        <p:scale>
          <a:sx n="20" d="100"/>
          <a:sy n="20" d="100"/>
        </p:scale>
        <p:origin x="70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58EB7-4FCA-6545-82A0-A06C6FB06F89}" type="datetimeFigureOut">
              <a:rPr lang="en-US" smtClean="0"/>
              <a:t>10/8/2024</a:t>
            </a:fld>
            <a:endParaRPr lang="en-US"/>
          </a:p>
        </p:txBody>
      </p:sp>
      <p:sp>
        <p:nvSpPr>
          <p:cNvPr id="4" name="Slide Image Placeholder 3"/>
          <p:cNvSpPr>
            <a:spLocks noGrp="1" noRot="1" noChangeAspect="1"/>
          </p:cNvSpPr>
          <p:nvPr>
            <p:ph type="sldImg" idx="2"/>
          </p:nvPr>
        </p:nvSpPr>
        <p:spPr>
          <a:xfrm>
            <a:off x="1008063" y="1143000"/>
            <a:ext cx="4841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6AE71-3627-DA40-A465-2036CDF50BA7}" type="slidenum">
              <a:rPr lang="en-US" smtClean="0"/>
              <a:t>‹#›</a:t>
            </a:fld>
            <a:endParaRPr lang="en-US"/>
          </a:p>
        </p:txBody>
      </p:sp>
    </p:spTree>
    <p:extLst>
      <p:ext uri="{BB962C8B-B14F-4D97-AF65-F5344CB8AC3E}">
        <p14:creationId xmlns:p14="http://schemas.microsoft.com/office/powerpoint/2010/main" val="111765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7876AE71-3627-DA40-A465-2036CDF50BA7}" type="slidenum">
              <a:rPr lang="en-US" smtClean="0"/>
              <a:t>1</a:t>
            </a:fld>
            <a:endParaRPr lang="en-US"/>
          </a:p>
        </p:txBody>
      </p:sp>
    </p:spTree>
    <p:extLst>
      <p:ext uri="{BB962C8B-B14F-4D97-AF65-F5344CB8AC3E}">
        <p14:creationId xmlns:p14="http://schemas.microsoft.com/office/powerpoint/2010/main" val="176788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816034"/>
            <a:ext cx="27432000" cy="8117840"/>
          </a:xfrm>
        </p:spPr>
        <p:txBody>
          <a:bodyPr anchor="b"/>
          <a:lstStyle>
            <a:lvl1pPr algn="ctr">
              <a:defRPr sz="9412"/>
            </a:lvl1pPr>
          </a:lstStyle>
          <a:p>
            <a:r>
              <a:rPr lang="en-US"/>
              <a:t>Click to edit Master title style</a:t>
            </a:r>
          </a:p>
        </p:txBody>
      </p:sp>
      <p:sp>
        <p:nvSpPr>
          <p:cNvPr id="3" name="Subtitle 2"/>
          <p:cNvSpPr>
            <a:spLocks noGrp="1"/>
          </p:cNvSpPr>
          <p:nvPr>
            <p:ph type="subTitle" idx="1"/>
          </p:nvPr>
        </p:nvSpPr>
        <p:spPr>
          <a:xfrm>
            <a:off x="4572000" y="12246929"/>
            <a:ext cx="27432000" cy="5629591"/>
          </a:xfrm>
        </p:spPr>
        <p:txBody>
          <a:bodyPr/>
          <a:lstStyle>
            <a:lvl1pPr marL="0" indent="0" algn="ctr">
              <a:buNone/>
              <a:defRPr sz="3765"/>
            </a:lvl1pPr>
            <a:lvl2pPr marL="717164" indent="0" algn="ctr">
              <a:buNone/>
              <a:defRPr sz="3137"/>
            </a:lvl2pPr>
            <a:lvl3pPr marL="1434328" indent="0" algn="ctr">
              <a:buNone/>
              <a:defRPr sz="2823"/>
            </a:lvl3pPr>
            <a:lvl4pPr marL="2151492" indent="0" algn="ctr">
              <a:buNone/>
              <a:defRPr sz="2510"/>
            </a:lvl4pPr>
            <a:lvl5pPr marL="2868656" indent="0" algn="ctr">
              <a:buNone/>
              <a:defRPr sz="2510"/>
            </a:lvl5pPr>
            <a:lvl6pPr marL="3585820" indent="0" algn="ctr">
              <a:buNone/>
              <a:defRPr sz="2510"/>
            </a:lvl6pPr>
            <a:lvl7pPr marL="4302984" indent="0" algn="ctr">
              <a:buNone/>
              <a:defRPr sz="2510"/>
            </a:lvl7pPr>
            <a:lvl8pPr marL="5020147" indent="0" algn="ctr">
              <a:buNone/>
              <a:defRPr sz="2510"/>
            </a:lvl8pPr>
            <a:lvl9pPr marL="5737311" indent="0" algn="ctr">
              <a:buNone/>
              <a:defRPr sz="251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15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08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0" y="1241425"/>
            <a:ext cx="7886700" cy="1976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4600" y="1241425"/>
            <a:ext cx="23202900" cy="1976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4621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5965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0" y="5813111"/>
            <a:ext cx="31546800" cy="9699306"/>
          </a:xfrm>
        </p:spPr>
        <p:txBody>
          <a:bodyPr anchor="b"/>
          <a:lstStyle>
            <a:lvl1pPr>
              <a:defRPr sz="9412"/>
            </a:lvl1pPr>
          </a:lstStyle>
          <a:p>
            <a:r>
              <a:rPr lang="en-US"/>
              <a:t>Click to edit Master title style</a:t>
            </a:r>
          </a:p>
        </p:txBody>
      </p:sp>
      <p:sp>
        <p:nvSpPr>
          <p:cNvPr id="3" name="Text Placeholder 2"/>
          <p:cNvSpPr>
            <a:spLocks noGrp="1"/>
          </p:cNvSpPr>
          <p:nvPr>
            <p:ph type="body" idx="1"/>
          </p:nvPr>
        </p:nvSpPr>
        <p:spPr>
          <a:xfrm>
            <a:off x="2495550" y="15604176"/>
            <a:ext cx="31546800" cy="5100636"/>
          </a:xfrm>
        </p:spPr>
        <p:txBody>
          <a:bodyPr/>
          <a:lstStyle>
            <a:lvl1pPr marL="0" indent="0">
              <a:buNone/>
              <a:defRPr sz="3765">
                <a:solidFill>
                  <a:schemeClr val="tx1">
                    <a:tint val="75000"/>
                  </a:schemeClr>
                </a:solidFill>
              </a:defRPr>
            </a:lvl1pPr>
            <a:lvl2pPr marL="717164" indent="0">
              <a:buNone/>
              <a:defRPr sz="3137">
                <a:solidFill>
                  <a:schemeClr val="tx1">
                    <a:tint val="75000"/>
                  </a:schemeClr>
                </a:solidFill>
              </a:defRPr>
            </a:lvl2pPr>
            <a:lvl3pPr marL="1434328" indent="0">
              <a:buNone/>
              <a:defRPr sz="2823">
                <a:solidFill>
                  <a:schemeClr val="tx1">
                    <a:tint val="75000"/>
                  </a:schemeClr>
                </a:solidFill>
              </a:defRPr>
            </a:lvl3pPr>
            <a:lvl4pPr marL="2151492" indent="0">
              <a:buNone/>
              <a:defRPr sz="2510">
                <a:solidFill>
                  <a:schemeClr val="tx1">
                    <a:tint val="75000"/>
                  </a:schemeClr>
                </a:solidFill>
              </a:defRPr>
            </a:lvl4pPr>
            <a:lvl5pPr marL="2868656" indent="0">
              <a:buNone/>
              <a:defRPr sz="2510">
                <a:solidFill>
                  <a:schemeClr val="tx1">
                    <a:tint val="75000"/>
                  </a:schemeClr>
                </a:solidFill>
              </a:defRPr>
            </a:lvl5pPr>
            <a:lvl6pPr marL="3585820" indent="0">
              <a:buNone/>
              <a:defRPr sz="2510">
                <a:solidFill>
                  <a:schemeClr val="tx1">
                    <a:tint val="75000"/>
                  </a:schemeClr>
                </a:solidFill>
              </a:defRPr>
            </a:lvl6pPr>
            <a:lvl7pPr marL="4302984" indent="0">
              <a:buNone/>
              <a:defRPr sz="2510">
                <a:solidFill>
                  <a:schemeClr val="tx1">
                    <a:tint val="75000"/>
                  </a:schemeClr>
                </a:solidFill>
              </a:defRPr>
            </a:lvl7pPr>
            <a:lvl8pPr marL="5020147" indent="0">
              <a:buNone/>
              <a:defRPr sz="2510">
                <a:solidFill>
                  <a:schemeClr val="tx1">
                    <a:tint val="75000"/>
                  </a:schemeClr>
                </a:solidFill>
              </a:defRPr>
            </a:lvl8pPr>
            <a:lvl9pPr marL="5737311" indent="0">
              <a:buNone/>
              <a:defRPr sz="251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3966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6207125"/>
            <a:ext cx="15544800" cy="1479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16600" y="6207125"/>
            <a:ext cx="15544800" cy="1479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9464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241427"/>
            <a:ext cx="31546800" cy="4506914"/>
          </a:xfrm>
        </p:spPr>
        <p:txBody>
          <a:bodyPr/>
          <a:lstStyle/>
          <a:p>
            <a:r>
              <a:rPr lang="en-US"/>
              <a:t>Click to edit Master title style</a:t>
            </a:r>
          </a:p>
        </p:txBody>
      </p:sp>
      <p:sp>
        <p:nvSpPr>
          <p:cNvPr id="3" name="Text Placeholder 2"/>
          <p:cNvSpPr>
            <a:spLocks noGrp="1"/>
          </p:cNvSpPr>
          <p:nvPr>
            <p:ph type="body" idx="1"/>
          </p:nvPr>
        </p:nvSpPr>
        <p:spPr>
          <a:xfrm>
            <a:off x="2519366" y="5715954"/>
            <a:ext cx="15473361" cy="2801301"/>
          </a:xfrm>
        </p:spPr>
        <p:txBody>
          <a:bodyPr anchor="b"/>
          <a:lstStyle>
            <a:lvl1pPr marL="0" indent="0">
              <a:buNone/>
              <a:defRPr sz="3765" b="1"/>
            </a:lvl1pPr>
            <a:lvl2pPr marL="717164" indent="0">
              <a:buNone/>
              <a:defRPr sz="3137" b="1"/>
            </a:lvl2pPr>
            <a:lvl3pPr marL="1434328" indent="0">
              <a:buNone/>
              <a:defRPr sz="2823" b="1"/>
            </a:lvl3pPr>
            <a:lvl4pPr marL="2151492" indent="0">
              <a:buNone/>
              <a:defRPr sz="2510" b="1"/>
            </a:lvl4pPr>
            <a:lvl5pPr marL="2868656" indent="0">
              <a:buNone/>
              <a:defRPr sz="2510" b="1"/>
            </a:lvl5pPr>
            <a:lvl6pPr marL="3585820" indent="0">
              <a:buNone/>
              <a:defRPr sz="2510" b="1"/>
            </a:lvl6pPr>
            <a:lvl7pPr marL="4302984" indent="0">
              <a:buNone/>
              <a:defRPr sz="2510" b="1"/>
            </a:lvl7pPr>
            <a:lvl8pPr marL="5020147" indent="0">
              <a:buNone/>
              <a:defRPr sz="2510" b="1"/>
            </a:lvl8pPr>
            <a:lvl9pPr marL="5737311" indent="0">
              <a:buNone/>
              <a:defRPr sz="2510" b="1"/>
            </a:lvl9pPr>
          </a:lstStyle>
          <a:p>
            <a:pPr lvl="0"/>
            <a:r>
              <a:rPr lang="en-US"/>
              <a:t>Click to edit Master text styles</a:t>
            </a:r>
          </a:p>
        </p:txBody>
      </p:sp>
      <p:sp>
        <p:nvSpPr>
          <p:cNvPr id="4" name="Content Placeholder 3"/>
          <p:cNvSpPr>
            <a:spLocks noGrp="1"/>
          </p:cNvSpPr>
          <p:nvPr>
            <p:ph sz="half" idx="2"/>
          </p:nvPr>
        </p:nvSpPr>
        <p:spPr>
          <a:xfrm>
            <a:off x="2519366" y="8517255"/>
            <a:ext cx="15473361" cy="1252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16600" y="5715954"/>
            <a:ext cx="15549564" cy="2801301"/>
          </a:xfrm>
        </p:spPr>
        <p:txBody>
          <a:bodyPr anchor="b"/>
          <a:lstStyle>
            <a:lvl1pPr marL="0" indent="0">
              <a:buNone/>
              <a:defRPr sz="3765" b="1"/>
            </a:lvl1pPr>
            <a:lvl2pPr marL="717164" indent="0">
              <a:buNone/>
              <a:defRPr sz="3137" b="1"/>
            </a:lvl2pPr>
            <a:lvl3pPr marL="1434328" indent="0">
              <a:buNone/>
              <a:defRPr sz="2823" b="1"/>
            </a:lvl3pPr>
            <a:lvl4pPr marL="2151492" indent="0">
              <a:buNone/>
              <a:defRPr sz="2510" b="1"/>
            </a:lvl4pPr>
            <a:lvl5pPr marL="2868656" indent="0">
              <a:buNone/>
              <a:defRPr sz="2510" b="1"/>
            </a:lvl5pPr>
            <a:lvl6pPr marL="3585820" indent="0">
              <a:buNone/>
              <a:defRPr sz="2510" b="1"/>
            </a:lvl6pPr>
            <a:lvl7pPr marL="4302984" indent="0">
              <a:buNone/>
              <a:defRPr sz="2510" b="1"/>
            </a:lvl7pPr>
            <a:lvl8pPr marL="5020147" indent="0">
              <a:buNone/>
              <a:defRPr sz="2510" b="1"/>
            </a:lvl8pPr>
            <a:lvl9pPr marL="5737311" indent="0">
              <a:buNone/>
              <a:defRPr sz="2510" b="1"/>
            </a:lvl9pPr>
          </a:lstStyle>
          <a:p>
            <a:pPr lvl="0"/>
            <a:r>
              <a:rPr lang="en-US"/>
              <a:t>Click to edit Master text styles</a:t>
            </a:r>
          </a:p>
        </p:txBody>
      </p:sp>
      <p:sp>
        <p:nvSpPr>
          <p:cNvPr id="6" name="Content Placeholder 5"/>
          <p:cNvSpPr>
            <a:spLocks noGrp="1"/>
          </p:cNvSpPr>
          <p:nvPr>
            <p:ph sz="quarter" idx="4"/>
          </p:nvPr>
        </p:nvSpPr>
        <p:spPr>
          <a:xfrm>
            <a:off x="18516600" y="8517255"/>
            <a:ext cx="15549564" cy="1252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880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029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972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554480"/>
            <a:ext cx="11796711" cy="5440680"/>
          </a:xfrm>
        </p:spPr>
        <p:txBody>
          <a:bodyPr anchor="b"/>
          <a:lstStyle>
            <a:lvl1pPr>
              <a:defRPr sz="5020"/>
            </a:lvl1pPr>
          </a:lstStyle>
          <a:p>
            <a:r>
              <a:rPr lang="en-US"/>
              <a:t>Click to edit Master title style</a:t>
            </a:r>
          </a:p>
        </p:txBody>
      </p:sp>
      <p:sp>
        <p:nvSpPr>
          <p:cNvPr id="3" name="Content Placeholder 2"/>
          <p:cNvSpPr>
            <a:spLocks noGrp="1"/>
          </p:cNvSpPr>
          <p:nvPr>
            <p:ph idx="1"/>
          </p:nvPr>
        </p:nvSpPr>
        <p:spPr>
          <a:xfrm>
            <a:off x="15549564" y="3357247"/>
            <a:ext cx="18516600" cy="16570325"/>
          </a:xfrm>
        </p:spPr>
        <p:txBody>
          <a:bodyPr/>
          <a:lstStyle>
            <a:lvl1pPr>
              <a:defRPr sz="5020"/>
            </a:lvl1pPr>
            <a:lvl2pPr>
              <a:defRPr sz="4392"/>
            </a:lvl2pPr>
            <a:lvl3pPr>
              <a:defRPr sz="3765"/>
            </a:lvl3pPr>
            <a:lvl4pPr>
              <a:defRPr sz="3137"/>
            </a:lvl4pPr>
            <a:lvl5pPr>
              <a:defRPr sz="3137"/>
            </a:lvl5pPr>
            <a:lvl6pPr>
              <a:defRPr sz="3137"/>
            </a:lvl6pPr>
            <a:lvl7pPr>
              <a:defRPr sz="3137"/>
            </a:lvl7pPr>
            <a:lvl8pPr>
              <a:defRPr sz="3137"/>
            </a:lvl8pPr>
            <a:lvl9pPr>
              <a:defRPr sz="31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6" y="6995160"/>
            <a:ext cx="11796711" cy="12959399"/>
          </a:xfrm>
        </p:spPr>
        <p:txBody>
          <a:bodyPr/>
          <a:lstStyle>
            <a:lvl1pPr marL="0" indent="0">
              <a:buNone/>
              <a:defRPr sz="2510"/>
            </a:lvl1pPr>
            <a:lvl2pPr marL="717164" indent="0">
              <a:buNone/>
              <a:defRPr sz="2196"/>
            </a:lvl2pPr>
            <a:lvl3pPr marL="1434328" indent="0">
              <a:buNone/>
              <a:defRPr sz="1882"/>
            </a:lvl3pPr>
            <a:lvl4pPr marL="2151492" indent="0">
              <a:buNone/>
              <a:defRPr sz="1569"/>
            </a:lvl4pPr>
            <a:lvl5pPr marL="2868656" indent="0">
              <a:buNone/>
              <a:defRPr sz="1569"/>
            </a:lvl5pPr>
            <a:lvl6pPr marL="3585820" indent="0">
              <a:buNone/>
              <a:defRPr sz="1569"/>
            </a:lvl6pPr>
            <a:lvl7pPr marL="4302984" indent="0">
              <a:buNone/>
              <a:defRPr sz="1569"/>
            </a:lvl7pPr>
            <a:lvl8pPr marL="5020147" indent="0">
              <a:buNone/>
              <a:defRPr sz="1569"/>
            </a:lvl8pPr>
            <a:lvl9pPr marL="5737311" indent="0">
              <a:buNone/>
              <a:defRPr sz="1569"/>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1114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554480"/>
            <a:ext cx="11796711" cy="5440680"/>
          </a:xfrm>
        </p:spPr>
        <p:txBody>
          <a:bodyPr anchor="b"/>
          <a:lstStyle>
            <a:lvl1pPr>
              <a:defRPr sz="5020"/>
            </a:lvl1pPr>
          </a:lstStyle>
          <a:p>
            <a:r>
              <a:rPr lang="en-US"/>
              <a:t>Click to edit Master title style</a:t>
            </a:r>
          </a:p>
        </p:txBody>
      </p:sp>
      <p:sp>
        <p:nvSpPr>
          <p:cNvPr id="3" name="Picture Placeholder 2"/>
          <p:cNvSpPr>
            <a:spLocks noGrp="1" noChangeAspect="1"/>
          </p:cNvSpPr>
          <p:nvPr>
            <p:ph type="pic" idx="1"/>
          </p:nvPr>
        </p:nvSpPr>
        <p:spPr>
          <a:xfrm>
            <a:off x="15549564" y="3357247"/>
            <a:ext cx="18516600" cy="16570325"/>
          </a:xfrm>
        </p:spPr>
        <p:txBody>
          <a:bodyPr anchor="t"/>
          <a:lstStyle>
            <a:lvl1pPr marL="0" indent="0">
              <a:buNone/>
              <a:defRPr sz="5020"/>
            </a:lvl1pPr>
            <a:lvl2pPr marL="717164" indent="0">
              <a:buNone/>
              <a:defRPr sz="4392"/>
            </a:lvl2pPr>
            <a:lvl3pPr marL="1434328" indent="0">
              <a:buNone/>
              <a:defRPr sz="3765"/>
            </a:lvl3pPr>
            <a:lvl4pPr marL="2151492" indent="0">
              <a:buNone/>
              <a:defRPr sz="3137"/>
            </a:lvl4pPr>
            <a:lvl5pPr marL="2868656" indent="0">
              <a:buNone/>
              <a:defRPr sz="3137"/>
            </a:lvl5pPr>
            <a:lvl6pPr marL="3585820" indent="0">
              <a:buNone/>
              <a:defRPr sz="3137"/>
            </a:lvl6pPr>
            <a:lvl7pPr marL="4302984" indent="0">
              <a:buNone/>
              <a:defRPr sz="3137"/>
            </a:lvl7pPr>
            <a:lvl8pPr marL="5020147" indent="0">
              <a:buNone/>
              <a:defRPr sz="3137"/>
            </a:lvl8pPr>
            <a:lvl9pPr marL="5737311" indent="0">
              <a:buNone/>
              <a:defRPr sz="3137"/>
            </a:lvl9pPr>
          </a:lstStyle>
          <a:p>
            <a:endParaRPr lang="en-US"/>
          </a:p>
        </p:txBody>
      </p:sp>
      <p:sp>
        <p:nvSpPr>
          <p:cNvPr id="4" name="Text Placeholder 3"/>
          <p:cNvSpPr>
            <a:spLocks noGrp="1"/>
          </p:cNvSpPr>
          <p:nvPr>
            <p:ph type="body" sz="half" idx="2"/>
          </p:nvPr>
        </p:nvSpPr>
        <p:spPr>
          <a:xfrm>
            <a:off x="2519366" y="6995160"/>
            <a:ext cx="11796711" cy="12959399"/>
          </a:xfrm>
        </p:spPr>
        <p:txBody>
          <a:bodyPr/>
          <a:lstStyle>
            <a:lvl1pPr marL="0" indent="0">
              <a:buNone/>
              <a:defRPr sz="2510"/>
            </a:lvl1pPr>
            <a:lvl2pPr marL="717164" indent="0">
              <a:buNone/>
              <a:defRPr sz="2196"/>
            </a:lvl2pPr>
            <a:lvl3pPr marL="1434328" indent="0">
              <a:buNone/>
              <a:defRPr sz="1882"/>
            </a:lvl3pPr>
            <a:lvl4pPr marL="2151492" indent="0">
              <a:buNone/>
              <a:defRPr sz="1569"/>
            </a:lvl4pPr>
            <a:lvl5pPr marL="2868656" indent="0">
              <a:buNone/>
              <a:defRPr sz="1569"/>
            </a:lvl5pPr>
            <a:lvl6pPr marL="3585820" indent="0">
              <a:buNone/>
              <a:defRPr sz="1569"/>
            </a:lvl6pPr>
            <a:lvl7pPr marL="4302984" indent="0">
              <a:buNone/>
              <a:defRPr sz="1569"/>
            </a:lvl7pPr>
            <a:lvl8pPr marL="5020147" indent="0">
              <a:buNone/>
              <a:defRPr sz="1569"/>
            </a:lvl8pPr>
            <a:lvl9pPr marL="5737311" indent="0">
              <a:buNone/>
              <a:defRPr sz="1569"/>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8655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241427"/>
            <a:ext cx="31546800" cy="45069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14600" y="6207125"/>
            <a:ext cx="31546800" cy="147945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4600" y="21611592"/>
            <a:ext cx="8229600" cy="1241425"/>
          </a:xfrm>
          <a:prstGeom prst="rect">
            <a:avLst/>
          </a:prstGeom>
        </p:spPr>
        <p:txBody>
          <a:bodyPr vert="horz" lIns="91440" tIns="45720" rIns="91440" bIns="45720" rtlCol="0" anchor="ctr"/>
          <a:lstStyle>
            <a:lvl1pPr algn="l">
              <a:defRPr sz="1882">
                <a:solidFill>
                  <a:schemeClr val="tx1">
                    <a:tint val="75000"/>
                  </a:schemeClr>
                </a:solidFill>
              </a:defRPr>
            </a:lvl1pPr>
          </a:lstStyle>
          <a:p>
            <a:fld id="{C764DE79-268F-4C1A-8933-263129D2AF90}" type="datetimeFigureOut">
              <a:rPr lang="en-US" dirty="0"/>
              <a:t>10/8/2024</a:t>
            </a:fld>
            <a:endParaRPr lang="en-US"/>
          </a:p>
        </p:txBody>
      </p:sp>
      <p:sp>
        <p:nvSpPr>
          <p:cNvPr id="5" name="Footer Placeholder 4"/>
          <p:cNvSpPr>
            <a:spLocks noGrp="1"/>
          </p:cNvSpPr>
          <p:nvPr>
            <p:ph type="ftr" sz="quarter" idx="3"/>
          </p:nvPr>
        </p:nvSpPr>
        <p:spPr>
          <a:xfrm>
            <a:off x="12115800" y="21611592"/>
            <a:ext cx="12344400" cy="1241425"/>
          </a:xfrm>
          <a:prstGeom prst="rect">
            <a:avLst/>
          </a:prstGeom>
        </p:spPr>
        <p:txBody>
          <a:bodyPr vert="horz" lIns="91440" tIns="45720" rIns="91440" bIns="45720" rtlCol="0" anchor="ctr"/>
          <a:lstStyle>
            <a:lvl1pPr algn="ctr">
              <a:defRPr sz="18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1611592"/>
            <a:ext cx="8229600" cy="1241425"/>
          </a:xfrm>
          <a:prstGeom prst="rect">
            <a:avLst/>
          </a:prstGeom>
        </p:spPr>
        <p:txBody>
          <a:bodyPr vert="horz" lIns="91440" tIns="45720" rIns="91440" bIns="45720" rtlCol="0" anchor="ctr"/>
          <a:lstStyle>
            <a:lvl1pPr algn="r">
              <a:defRPr sz="1882">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216981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green background&#10;&#10;Description automatically generated">
            <a:extLst>
              <a:ext uri="{FF2B5EF4-FFF2-40B4-BE49-F238E27FC236}">
                <a16:creationId xmlns:a16="http://schemas.microsoft.com/office/drawing/2014/main" id="{249DE598-F9AC-B68D-07BA-B6A551405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41"/>
            <a:ext cx="11184672" cy="23317197"/>
          </a:xfrm>
          <a:prstGeom prst="rect">
            <a:avLst/>
          </a:prstGeom>
        </p:spPr>
      </p:pic>
      <p:sp>
        <p:nvSpPr>
          <p:cNvPr id="19" name="TextBox 18">
            <a:extLst>
              <a:ext uri="{FF2B5EF4-FFF2-40B4-BE49-F238E27FC236}">
                <a16:creationId xmlns:a16="http://schemas.microsoft.com/office/drawing/2014/main" id="{DEC2F104-C01C-4DCB-9868-40AFE606EF8B}"/>
              </a:ext>
            </a:extLst>
          </p:cNvPr>
          <p:cNvSpPr txBox="1"/>
          <p:nvPr/>
        </p:nvSpPr>
        <p:spPr>
          <a:xfrm>
            <a:off x="-14" y="9611391"/>
            <a:ext cx="9719733" cy="3600986"/>
          </a:xfrm>
          <a:prstGeom prst="rect">
            <a:avLst/>
          </a:prstGeom>
          <a:noFill/>
        </p:spPr>
        <p:txBody>
          <a:bodyPr wrap="square" lIns="274320" tIns="137160" rIns="274320" bIns="137160" rtlCol="0" anchor="t">
            <a:spAutoFit/>
          </a:bodyPr>
          <a:lstStyle>
            <a:defPPr>
              <a:defRPr lang="en-US"/>
            </a:defPPr>
            <a:lvl1pPr marL="0" algn="l" defTabSz="1371600" rtl="0" eaLnBrk="1" latinLnBrk="0" hangingPunct="1">
              <a:defRPr sz="5400" kern="1200">
                <a:solidFill>
                  <a:schemeClr val="tx1"/>
                </a:solidFill>
                <a:latin typeface="+mn-lt"/>
                <a:ea typeface="+mn-ea"/>
                <a:cs typeface="+mn-cs"/>
              </a:defRPr>
            </a:lvl1pPr>
            <a:lvl2pPr marL="1371600" algn="l" defTabSz="1371600" rtl="0" eaLnBrk="1" latinLnBrk="0" hangingPunct="1">
              <a:defRPr sz="5400" kern="1200">
                <a:solidFill>
                  <a:schemeClr val="tx1"/>
                </a:solidFill>
                <a:latin typeface="+mn-lt"/>
                <a:ea typeface="+mn-ea"/>
                <a:cs typeface="+mn-cs"/>
              </a:defRPr>
            </a:lvl2pPr>
            <a:lvl3pPr marL="2743200" algn="l" defTabSz="1371600" rtl="0" eaLnBrk="1" latinLnBrk="0" hangingPunct="1">
              <a:defRPr sz="5400" kern="1200">
                <a:solidFill>
                  <a:schemeClr val="tx1"/>
                </a:solidFill>
                <a:latin typeface="+mn-lt"/>
                <a:ea typeface="+mn-ea"/>
                <a:cs typeface="+mn-cs"/>
              </a:defRPr>
            </a:lvl3pPr>
            <a:lvl4pPr marL="4114800" algn="l" defTabSz="1371600" rtl="0" eaLnBrk="1" latinLnBrk="0" hangingPunct="1">
              <a:defRPr sz="5400" kern="1200">
                <a:solidFill>
                  <a:schemeClr val="tx1"/>
                </a:solidFill>
                <a:latin typeface="+mn-lt"/>
                <a:ea typeface="+mn-ea"/>
                <a:cs typeface="+mn-cs"/>
              </a:defRPr>
            </a:lvl4pPr>
            <a:lvl5pPr marL="5486400" algn="l" defTabSz="1371600" rtl="0" eaLnBrk="1" latinLnBrk="0" hangingPunct="1">
              <a:defRPr sz="5400" kern="1200">
                <a:solidFill>
                  <a:schemeClr val="tx1"/>
                </a:solidFill>
                <a:latin typeface="+mn-lt"/>
                <a:ea typeface="+mn-ea"/>
                <a:cs typeface="+mn-cs"/>
              </a:defRPr>
            </a:lvl5pPr>
            <a:lvl6pPr marL="6858000" algn="l" defTabSz="1371600" rtl="0" eaLnBrk="1" latinLnBrk="0" hangingPunct="1">
              <a:defRPr sz="5400" kern="1200">
                <a:solidFill>
                  <a:schemeClr val="tx1"/>
                </a:solidFill>
                <a:latin typeface="+mn-lt"/>
                <a:ea typeface="+mn-ea"/>
                <a:cs typeface="+mn-cs"/>
              </a:defRPr>
            </a:lvl6pPr>
            <a:lvl7pPr marL="8229600" algn="l" defTabSz="1371600" rtl="0" eaLnBrk="1" latinLnBrk="0" hangingPunct="1">
              <a:defRPr sz="5400" kern="1200">
                <a:solidFill>
                  <a:schemeClr val="tx1"/>
                </a:solidFill>
                <a:latin typeface="+mn-lt"/>
                <a:ea typeface="+mn-ea"/>
                <a:cs typeface="+mn-cs"/>
              </a:defRPr>
            </a:lvl7pPr>
            <a:lvl8pPr marL="9601200" algn="l" defTabSz="1371600" rtl="0" eaLnBrk="1" latinLnBrk="0" hangingPunct="1">
              <a:defRPr sz="5400" kern="1200">
                <a:solidFill>
                  <a:schemeClr val="tx1"/>
                </a:solidFill>
                <a:latin typeface="+mn-lt"/>
                <a:ea typeface="+mn-ea"/>
                <a:cs typeface="+mn-cs"/>
              </a:defRPr>
            </a:lvl8pPr>
            <a:lvl9pPr marL="10972800" algn="l" defTabSz="1371600" rtl="0" eaLnBrk="1" latinLnBrk="0" hangingPunct="1">
              <a:defRPr sz="5400" kern="1200">
                <a:solidFill>
                  <a:schemeClr val="tx1"/>
                </a:solidFill>
                <a:latin typeface="+mn-lt"/>
                <a:ea typeface="+mn-ea"/>
                <a:cs typeface="+mn-cs"/>
              </a:defRPr>
            </a:lvl9pPr>
          </a:lstStyle>
          <a:p>
            <a:pPr algn="ctr"/>
            <a:r>
              <a:rPr lang="en-US" b="1" dirty="0">
                <a:solidFill>
                  <a:schemeClr val="bg1"/>
                </a:solidFill>
                <a:latin typeface="Franklin Gothic Medium"/>
                <a:cs typeface="Arial"/>
              </a:rPr>
              <a:t>Harnessing Green Hydrogen: NEOM Port’s Path to a </a:t>
            </a:r>
            <a:br>
              <a:rPr lang="en-US" b="1" dirty="0">
                <a:solidFill>
                  <a:schemeClr val="bg1"/>
                </a:solidFill>
                <a:latin typeface="Franklin Gothic Medium"/>
                <a:cs typeface="Arial"/>
              </a:rPr>
            </a:br>
            <a:r>
              <a:rPr lang="en-US" b="1" dirty="0">
                <a:solidFill>
                  <a:schemeClr val="bg1"/>
                </a:solidFill>
                <a:latin typeface="Franklin Gothic Medium"/>
                <a:cs typeface="Arial"/>
              </a:rPr>
              <a:t>Zero-Carbon Future</a:t>
            </a:r>
            <a:br>
              <a:rPr lang="en-US" b="1" dirty="0">
                <a:latin typeface="Franklin Gothic Medium"/>
                <a:cs typeface="Arial" panose="020B0604020202020204" pitchFamily="34" charset="0"/>
              </a:rPr>
            </a:br>
            <a:endParaRPr lang="pt-BR" dirty="0">
              <a:solidFill>
                <a:schemeClr val="bg1"/>
              </a:solidFill>
              <a:latin typeface="Franklin Gothic Medium"/>
              <a:cs typeface="Arial" panose="020B0604020202020204" pitchFamily="34" charset="0"/>
            </a:endParaRPr>
          </a:p>
        </p:txBody>
      </p:sp>
      <p:sp>
        <p:nvSpPr>
          <p:cNvPr id="46" name="TextBox 45">
            <a:extLst>
              <a:ext uri="{FF2B5EF4-FFF2-40B4-BE49-F238E27FC236}">
                <a16:creationId xmlns:a16="http://schemas.microsoft.com/office/drawing/2014/main" id="{259BAB1A-0CE7-4493-80D9-AB720785D48A}"/>
              </a:ext>
            </a:extLst>
          </p:cNvPr>
          <p:cNvSpPr txBox="1"/>
          <p:nvPr/>
        </p:nvSpPr>
        <p:spPr>
          <a:xfrm>
            <a:off x="2" y="13013018"/>
            <a:ext cx="9719733" cy="7755969"/>
          </a:xfrm>
          <a:prstGeom prst="rect">
            <a:avLst/>
          </a:prstGeom>
          <a:noFill/>
        </p:spPr>
        <p:txBody>
          <a:bodyPr wrap="square" lIns="274320" tIns="137160" rIns="274320" bIns="137160" rtlCol="0" anchor="t">
            <a:spAutoFit/>
          </a:bodyPr>
          <a:lstStyle>
            <a:defPPr>
              <a:defRPr lang="en-US"/>
            </a:defPPr>
            <a:lvl1pPr marL="0" algn="l" defTabSz="1371600" rtl="0" eaLnBrk="1" latinLnBrk="0" hangingPunct="1">
              <a:defRPr sz="5400" kern="1200">
                <a:solidFill>
                  <a:schemeClr val="tx1"/>
                </a:solidFill>
                <a:latin typeface="+mn-lt"/>
                <a:ea typeface="+mn-ea"/>
                <a:cs typeface="+mn-cs"/>
              </a:defRPr>
            </a:lvl1pPr>
            <a:lvl2pPr marL="1371600" algn="l" defTabSz="1371600" rtl="0" eaLnBrk="1" latinLnBrk="0" hangingPunct="1">
              <a:defRPr sz="5400" kern="1200">
                <a:solidFill>
                  <a:schemeClr val="tx1"/>
                </a:solidFill>
                <a:latin typeface="+mn-lt"/>
                <a:ea typeface="+mn-ea"/>
                <a:cs typeface="+mn-cs"/>
              </a:defRPr>
            </a:lvl2pPr>
            <a:lvl3pPr marL="2743200" algn="l" defTabSz="1371600" rtl="0" eaLnBrk="1" latinLnBrk="0" hangingPunct="1">
              <a:defRPr sz="5400" kern="1200">
                <a:solidFill>
                  <a:schemeClr val="tx1"/>
                </a:solidFill>
                <a:latin typeface="+mn-lt"/>
                <a:ea typeface="+mn-ea"/>
                <a:cs typeface="+mn-cs"/>
              </a:defRPr>
            </a:lvl3pPr>
            <a:lvl4pPr marL="4114800" algn="l" defTabSz="1371600" rtl="0" eaLnBrk="1" latinLnBrk="0" hangingPunct="1">
              <a:defRPr sz="5400" kern="1200">
                <a:solidFill>
                  <a:schemeClr val="tx1"/>
                </a:solidFill>
                <a:latin typeface="+mn-lt"/>
                <a:ea typeface="+mn-ea"/>
                <a:cs typeface="+mn-cs"/>
              </a:defRPr>
            </a:lvl4pPr>
            <a:lvl5pPr marL="5486400" algn="l" defTabSz="1371600" rtl="0" eaLnBrk="1" latinLnBrk="0" hangingPunct="1">
              <a:defRPr sz="5400" kern="1200">
                <a:solidFill>
                  <a:schemeClr val="tx1"/>
                </a:solidFill>
                <a:latin typeface="+mn-lt"/>
                <a:ea typeface="+mn-ea"/>
                <a:cs typeface="+mn-cs"/>
              </a:defRPr>
            </a:lvl5pPr>
            <a:lvl6pPr marL="6858000" algn="l" defTabSz="1371600" rtl="0" eaLnBrk="1" latinLnBrk="0" hangingPunct="1">
              <a:defRPr sz="5400" kern="1200">
                <a:solidFill>
                  <a:schemeClr val="tx1"/>
                </a:solidFill>
                <a:latin typeface="+mn-lt"/>
                <a:ea typeface="+mn-ea"/>
                <a:cs typeface="+mn-cs"/>
              </a:defRPr>
            </a:lvl6pPr>
            <a:lvl7pPr marL="8229600" algn="l" defTabSz="1371600" rtl="0" eaLnBrk="1" latinLnBrk="0" hangingPunct="1">
              <a:defRPr sz="5400" kern="1200">
                <a:solidFill>
                  <a:schemeClr val="tx1"/>
                </a:solidFill>
                <a:latin typeface="+mn-lt"/>
                <a:ea typeface="+mn-ea"/>
                <a:cs typeface="+mn-cs"/>
              </a:defRPr>
            </a:lvl7pPr>
            <a:lvl8pPr marL="9601200" algn="l" defTabSz="1371600" rtl="0" eaLnBrk="1" latinLnBrk="0" hangingPunct="1">
              <a:defRPr sz="5400" kern="1200">
                <a:solidFill>
                  <a:schemeClr val="tx1"/>
                </a:solidFill>
                <a:latin typeface="+mn-lt"/>
                <a:ea typeface="+mn-ea"/>
                <a:cs typeface="+mn-cs"/>
              </a:defRPr>
            </a:lvl8pPr>
            <a:lvl9pPr marL="10972800" algn="l" defTabSz="1371600" rtl="0" eaLnBrk="1" latinLnBrk="0" hangingPunct="1">
              <a:defRPr sz="5400" kern="1200">
                <a:solidFill>
                  <a:schemeClr val="tx1"/>
                </a:solidFill>
                <a:latin typeface="+mn-lt"/>
                <a:ea typeface="+mn-ea"/>
                <a:cs typeface="+mn-cs"/>
              </a:defRPr>
            </a:lvl9pPr>
          </a:lstStyle>
          <a:p>
            <a:pPr algn="ctr"/>
            <a:r>
              <a:rPr lang="pt-BR" dirty="0">
                <a:solidFill>
                  <a:srgbClr val="29E06D"/>
                </a:solidFill>
                <a:latin typeface="Franklin Gothic Medium"/>
              </a:rPr>
              <a:t>Seddiq Sbaihat, Kium Libock, Chicuong Nguyen, and Joshua Arsola</a:t>
            </a:r>
            <a:endParaRPr lang="pt-BR" dirty="0">
              <a:latin typeface="Franklin Gothic Medium"/>
              <a:cs typeface="Calibri"/>
            </a:endParaRPr>
          </a:p>
          <a:p>
            <a:pPr algn="ctr"/>
            <a:endParaRPr lang="pt-BR" dirty="0">
              <a:solidFill>
                <a:srgbClr val="29E06D"/>
              </a:solidFill>
              <a:latin typeface="Franklin Gothic Medium"/>
            </a:endParaRPr>
          </a:p>
          <a:p>
            <a:pPr algn="ctr"/>
            <a:r>
              <a:rPr lang="pt-BR" dirty="0">
                <a:solidFill>
                  <a:srgbClr val="29E06D"/>
                </a:solidFill>
                <a:latin typeface="Franklin Gothic Medium"/>
              </a:rPr>
              <a:t>Faculty Advisor: Beth Kennedy</a:t>
            </a:r>
            <a:br>
              <a:rPr lang="pt-BR" dirty="0">
                <a:solidFill>
                  <a:srgbClr val="29E06D"/>
                </a:solidFill>
                <a:latin typeface="Franklin Gothic Medium"/>
              </a:rPr>
            </a:br>
            <a:br>
              <a:rPr lang="pt-BR" dirty="0">
                <a:solidFill>
                  <a:srgbClr val="29E06D"/>
                </a:solidFill>
                <a:latin typeface="Franklin Gothic Medium"/>
              </a:rPr>
            </a:br>
            <a:endParaRPr lang="pt-BR" dirty="0">
              <a:solidFill>
                <a:srgbClr val="29E06D"/>
              </a:solidFill>
              <a:latin typeface="Franklin Gothic Medium"/>
            </a:endParaRPr>
          </a:p>
          <a:p>
            <a:pPr algn="ctr"/>
            <a:r>
              <a:rPr lang="pt-BR" dirty="0">
                <a:solidFill>
                  <a:srgbClr val="29E06D"/>
                </a:solidFill>
                <a:latin typeface="Franklin Gothic Medium"/>
              </a:rPr>
              <a:t>University of Houston</a:t>
            </a:r>
          </a:p>
          <a:p>
            <a:pPr algn="ctr"/>
            <a:endParaRPr lang="pt-BR" dirty="0">
              <a:solidFill>
                <a:srgbClr val="29E06D"/>
              </a:solidFill>
              <a:latin typeface="Franklin Gothic Medium"/>
            </a:endParaRPr>
          </a:p>
        </p:txBody>
      </p:sp>
      <p:pic>
        <p:nvPicPr>
          <p:cNvPr id="10" name="Picture 9" descr="A black background with white text&#10;&#10;Description automatically generated with low confidence">
            <a:extLst>
              <a:ext uri="{FF2B5EF4-FFF2-40B4-BE49-F238E27FC236}">
                <a16:creationId xmlns:a16="http://schemas.microsoft.com/office/drawing/2014/main" id="{741F75CD-AD1B-E92A-8287-84A159432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3797694"/>
            <a:ext cx="9719733" cy="5467350"/>
          </a:xfrm>
          <a:prstGeom prst="rect">
            <a:avLst/>
          </a:prstGeom>
        </p:spPr>
      </p:pic>
      <p:pic>
        <p:nvPicPr>
          <p:cNvPr id="7" name="Picture 6" descr="A blue and black logo&#10;&#10;Description automatically generated">
            <a:extLst>
              <a:ext uri="{FF2B5EF4-FFF2-40B4-BE49-F238E27FC236}">
                <a16:creationId xmlns:a16="http://schemas.microsoft.com/office/drawing/2014/main" id="{D0897AAB-4673-C286-B51C-089007FEB2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3768" y="21161954"/>
            <a:ext cx="1870089" cy="1724259"/>
          </a:xfrm>
          <a:prstGeom prst="rect">
            <a:avLst/>
          </a:prstGeom>
        </p:spPr>
      </p:pic>
      <p:pic>
        <p:nvPicPr>
          <p:cNvPr id="6" name="Picture 5" descr="A red circle with blue text&#10;&#10;Description automatically generated">
            <a:extLst>
              <a:ext uri="{FF2B5EF4-FFF2-40B4-BE49-F238E27FC236}">
                <a16:creationId xmlns:a16="http://schemas.microsoft.com/office/drawing/2014/main" id="{629E981D-898E-099B-B011-B3CCEE380130}"/>
              </a:ext>
            </a:extLst>
          </p:cNvPr>
          <p:cNvPicPr>
            <a:picLocks noChangeAspect="1"/>
          </p:cNvPicPr>
          <p:nvPr/>
        </p:nvPicPr>
        <p:blipFill>
          <a:blip r:embed="rId6"/>
          <a:srcRect l="8958" t="11724" r="13652" b="11152"/>
          <a:stretch/>
        </p:blipFill>
        <p:spPr>
          <a:xfrm>
            <a:off x="33478955" y="21177627"/>
            <a:ext cx="1966599" cy="1779156"/>
          </a:xfrm>
          <a:prstGeom prst="rect">
            <a:avLst/>
          </a:prstGeom>
        </p:spPr>
      </p:pic>
      <p:sp>
        <p:nvSpPr>
          <p:cNvPr id="177" name="TextBox 176">
            <a:extLst>
              <a:ext uri="{FF2B5EF4-FFF2-40B4-BE49-F238E27FC236}">
                <a16:creationId xmlns:a16="http://schemas.microsoft.com/office/drawing/2014/main" id="{07BF552B-0DDE-953E-E60B-EB07CE0D8150}"/>
              </a:ext>
            </a:extLst>
          </p:cNvPr>
          <p:cNvSpPr txBox="1"/>
          <p:nvPr/>
        </p:nvSpPr>
        <p:spPr>
          <a:xfrm>
            <a:off x="19581708" y="457726"/>
            <a:ext cx="8075958" cy="2086725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74320" tIns="137160" rIns="274320" bIns="137160" numCol="1" spcCol="0" rtlCol="0" fromWordArt="0" anchor="t" anchorCtr="0" forceAA="0" compatLnSpc="1">
            <a:prstTxWarp prst="textNoShape">
              <a:avLst/>
            </a:prstTxWarp>
            <a:spAutoFit/>
          </a:bodyPr>
          <a:lstStyle>
            <a:defPPr>
              <a:defRPr lang="en-US"/>
            </a:defPPr>
            <a:lvl1pPr marL="0" algn="l" defTabSz="1371600" rtl="0" eaLnBrk="1" latinLnBrk="0" hangingPunct="1">
              <a:defRPr sz="5400" kern="1200">
                <a:solidFill>
                  <a:schemeClr val="tx1"/>
                </a:solidFill>
                <a:latin typeface="+mn-lt"/>
                <a:ea typeface="+mn-ea"/>
                <a:cs typeface="+mn-cs"/>
              </a:defRPr>
            </a:lvl1pPr>
            <a:lvl2pPr marL="1371600" algn="l" defTabSz="1371600" rtl="0" eaLnBrk="1" latinLnBrk="0" hangingPunct="1">
              <a:defRPr sz="5400" kern="1200">
                <a:solidFill>
                  <a:schemeClr val="tx1"/>
                </a:solidFill>
                <a:latin typeface="+mn-lt"/>
                <a:ea typeface="+mn-ea"/>
                <a:cs typeface="+mn-cs"/>
              </a:defRPr>
            </a:lvl2pPr>
            <a:lvl3pPr marL="2743200" algn="l" defTabSz="1371600" rtl="0" eaLnBrk="1" latinLnBrk="0" hangingPunct="1">
              <a:defRPr sz="5400" kern="1200">
                <a:solidFill>
                  <a:schemeClr val="tx1"/>
                </a:solidFill>
                <a:latin typeface="+mn-lt"/>
                <a:ea typeface="+mn-ea"/>
                <a:cs typeface="+mn-cs"/>
              </a:defRPr>
            </a:lvl3pPr>
            <a:lvl4pPr marL="4114800" algn="l" defTabSz="1371600" rtl="0" eaLnBrk="1" latinLnBrk="0" hangingPunct="1">
              <a:defRPr sz="5400" kern="1200">
                <a:solidFill>
                  <a:schemeClr val="tx1"/>
                </a:solidFill>
                <a:latin typeface="+mn-lt"/>
                <a:ea typeface="+mn-ea"/>
                <a:cs typeface="+mn-cs"/>
              </a:defRPr>
            </a:lvl4pPr>
            <a:lvl5pPr marL="5486400" algn="l" defTabSz="1371600" rtl="0" eaLnBrk="1" latinLnBrk="0" hangingPunct="1">
              <a:defRPr sz="5400" kern="1200">
                <a:solidFill>
                  <a:schemeClr val="tx1"/>
                </a:solidFill>
                <a:latin typeface="+mn-lt"/>
                <a:ea typeface="+mn-ea"/>
                <a:cs typeface="+mn-cs"/>
              </a:defRPr>
            </a:lvl5pPr>
            <a:lvl6pPr marL="6858000" algn="l" defTabSz="1371600" rtl="0" eaLnBrk="1" latinLnBrk="0" hangingPunct="1">
              <a:defRPr sz="5400" kern="1200">
                <a:solidFill>
                  <a:schemeClr val="tx1"/>
                </a:solidFill>
                <a:latin typeface="+mn-lt"/>
                <a:ea typeface="+mn-ea"/>
                <a:cs typeface="+mn-cs"/>
              </a:defRPr>
            </a:lvl6pPr>
            <a:lvl7pPr marL="8229600" algn="l" defTabSz="1371600" rtl="0" eaLnBrk="1" latinLnBrk="0" hangingPunct="1">
              <a:defRPr sz="5400" kern="1200">
                <a:solidFill>
                  <a:schemeClr val="tx1"/>
                </a:solidFill>
                <a:latin typeface="+mn-lt"/>
                <a:ea typeface="+mn-ea"/>
                <a:cs typeface="+mn-cs"/>
              </a:defRPr>
            </a:lvl7pPr>
            <a:lvl8pPr marL="9601200" algn="l" defTabSz="1371600" rtl="0" eaLnBrk="1" latinLnBrk="0" hangingPunct="1">
              <a:defRPr sz="5400" kern="1200">
                <a:solidFill>
                  <a:schemeClr val="tx1"/>
                </a:solidFill>
                <a:latin typeface="+mn-lt"/>
                <a:ea typeface="+mn-ea"/>
                <a:cs typeface="+mn-cs"/>
              </a:defRPr>
            </a:lvl8pPr>
            <a:lvl9pPr marL="10972800" algn="l" defTabSz="1371600" rtl="0" eaLnBrk="1" latinLnBrk="0" hangingPunct="1">
              <a:defRPr sz="5400" kern="1200">
                <a:solidFill>
                  <a:schemeClr val="tx1"/>
                </a:solidFill>
                <a:latin typeface="+mn-lt"/>
                <a:ea typeface="+mn-ea"/>
                <a:cs typeface="+mn-cs"/>
              </a:defRPr>
            </a:lvl9pPr>
          </a:lstStyle>
          <a:p>
            <a:r>
              <a:rPr lang="en-US" sz="3200" b="1" dirty="0">
                <a:solidFill>
                  <a:srgbClr val="00B050"/>
                </a:solidFill>
                <a:cs typeface="Calibri" panose="020F0502020204030204"/>
              </a:rPr>
              <a:t>Application </a:t>
            </a:r>
            <a:br>
              <a:rPr lang="en-US" sz="2700" dirty="0">
                <a:cs typeface="Calibri"/>
              </a:rPr>
            </a:br>
            <a:r>
              <a:rPr lang="en-US" sz="2400" dirty="0">
                <a:cs typeface="Calibri"/>
              </a:rPr>
              <a:t>NEOM Green Hydrogen Company, a joint venture between ACWA Power, Air Products, and NEOM, is building the world’s largest green hydrogen plant, powered by renewable wind and solar energy. Set to produce green ammonia by 2026, </a:t>
            </a:r>
            <a:r>
              <a:rPr lang="en-US" sz="2400" dirty="0">
                <a:ea typeface="+mn-lt"/>
                <a:cs typeface="+mn-lt"/>
              </a:rPr>
              <a:t>"The NEOM Green Hydrogen Project in Saudi Arabia, Middle East is being built at a cost of USD 8.4 billion. It received funding from 23 local, regional, and international banks and financial institutions" (Blackridge Research, 2024).</a:t>
            </a:r>
            <a:r>
              <a:rPr lang="en-US" sz="2400" dirty="0">
                <a:cs typeface="Calibri"/>
              </a:rPr>
              <a:t> The plant will support NEOM’s vision of becoming a renewable-energy-only city. </a:t>
            </a:r>
            <a:endParaRPr lang="en-US" sz="2400" dirty="0">
              <a:ea typeface="Calibri"/>
              <a:cs typeface="Calibri"/>
            </a:endParaRPr>
          </a:p>
          <a:p>
            <a:r>
              <a:rPr lang="en-US" sz="2400" dirty="0">
                <a:cs typeface="Calibri"/>
              </a:rPr>
              <a:t>This study examines the engineering and environmental aspects of using hydrogen to power NEOM's city and port, focusing on the integration of electrolyzers, storage systems, and grid stability. NEOM's renewable energy model suggests a potential annual output of 60 TWh, with hydrogen crucial for energy storage and grid stabilization. By harnessing additional wind and solar capacity, NEOM aims to become both a hydrogen production hub and a zero-emission logistics center. </a:t>
            </a:r>
          </a:p>
          <a:p>
            <a:br>
              <a:rPr lang="en-US" sz="2700" b="1" dirty="0">
                <a:solidFill>
                  <a:srgbClr val="00B050"/>
                </a:solidFill>
                <a:cs typeface="Calibri" panose="020F0502020204030204"/>
              </a:rPr>
            </a:br>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endParaRPr lang="en-US" sz="2700" b="1" dirty="0">
              <a:solidFill>
                <a:srgbClr val="00B050"/>
              </a:solidFill>
              <a:cs typeface="Calibri" panose="020F0502020204030204"/>
            </a:endParaRPr>
          </a:p>
          <a:p>
            <a:r>
              <a:rPr lang="en-US" sz="3200" b="1" dirty="0">
                <a:solidFill>
                  <a:srgbClr val="00B050"/>
                </a:solidFill>
              </a:rPr>
              <a:t>Integrating Green Hydrogen</a:t>
            </a:r>
            <a:br>
              <a:rPr lang="en-US" sz="3600" b="1" dirty="0"/>
            </a:br>
            <a:r>
              <a:rPr lang="en-US" sz="2400" dirty="0"/>
              <a:t>NEOM Port will play a central role in NEOM's renewable energy strategy by integrating green hydrogen into its logistical operation, significantly supporting the city’s zero-emission goals. Utilizing hydrogen for power will reduce the port’s carbon footprint and position it as a major hub for global hydrogen exports. </a:t>
            </a:r>
            <a:br>
              <a:rPr lang="en-US" sz="2400" dirty="0">
                <a:cs typeface="Calibri"/>
              </a:rPr>
            </a:br>
            <a:r>
              <a:rPr lang="en-US" sz="2400" dirty="0"/>
              <a:t>The technical and environmental  feasibility  </a:t>
            </a:r>
            <a:br>
              <a:rPr lang="en-US" sz="2400" dirty="0"/>
            </a:br>
            <a:r>
              <a:rPr lang="en-US" sz="2400" dirty="0"/>
              <a:t>of hydrogen powered NEOM is demonstrated using advanced electrolyzers and largescale storage solutions, which are crucial for stabilizing the grid and meeting energy demands. Hydrogen will help efficiently utilize excess renewable energy, reducing reliance on fossil fuels and contributing to NEOM’s goal of becoming a zero-emission city. </a:t>
            </a:r>
            <a:br>
              <a:rPr lang="en-US" sz="2400" dirty="0"/>
            </a:br>
            <a:r>
              <a:rPr lang="en-US" sz="2400" dirty="0"/>
              <a:t>Overall, NEOM Port’s integration of green hydrogen underscores its importance in advancing sustainable logistics and reinforces NEOM’s leadership in the global energy transition. </a:t>
            </a:r>
            <a:endParaRPr lang="en-US" sz="2400" b="1" dirty="0">
              <a:solidFill>
                <a:srgbClr val="00B050"/>
              </a:solidFill>
              <a:cs typeface="Calibri" panose="020F0502020204030204"/>
            </a:endParaRPr>
          </a:p>
        </p:txBody>
      </p:sp>
      <p:sp>
        <p:nvSpPr>
          <p:cNvPr id="16" name="TextBox 15">
            <a:extLst>
              <a:ext uri="{FF2B5EF4-FFF2-40B4-BE49-F238E27FC236}">
                <a16:creationId xmlns:a16="http://schemas.microsoft.com/office/drawing/2014/main" id="{65E81238-52AC-13B3-8663-A75E45E406C9}"/>
              </a:ext>
            </a:extLst>
          </p:cNvPr>
          <p:cNvSpPr txBox="1"/>
          <p:nvPr/>
        </p:nvSpPr>
        <p:spPr>
          <a:xfrm>
            <a:off x="11213432" y="457695"/>
            <a:ext cx="8124859" cy="209595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74320" tIns="137160" rIns="274320" bIns="137160" numCol="1" spcCol="0" rtlCol="0" fromWordArt="0" anchor="t" anchorCtr="0" forceAA="0" compatLnSpc="1">
            <a:prstTxWarp prst="textNoShape">
              <a:avLst/>
            </a:prstTxWarp>
            <a:spAutoFit/>
          </a:bodyPr>
          <a:lstStyle>
            <a:defPPr>
              <a:defRPr lang="en-US"/>
            </a:defPPr>
            <a:lvl1pPr marL="0" algn="l" defTabSz="1371600" rtl="0" eaLnBrk="1" latinLnBrk="0" hangingPunct="1">
              <a:defRPr sz="5400" kern="1200">
                <a:solidFill>
                  <a:schemeClr val="tx1"/>
                </a:solidFill>
                <a:latin typeface="+mn-lt"/>
                <a:ea typeface="+mn-ea"/>
                <a:cs typeface="+mn-cs"/>
              </a:defRPr>
            </a:lvl1pPr>
            <a:lvl2pPr marL="1371600" algn="l" defTabSz="1371600" rtl="0" eaLnBrk="1" latinLnBrk="0" hangingPunct="1">
              <a:defRPr sz="5400" kern="1200">
                <a:solidFill>
                  <a:schemeClr val="tx1"/>
                </a:solidFill>
                <a:latin typeface="+mn-lt"/>
                <a:ea typeface="+mn-ea"/>
                <a:cs typeface="+mn-cs"/>
              </a:defRPr>
            </a:lvl2pPr>
            <a:lvl3pPr marL="2743200" algn="l" defTabSz="1371600" rtl="0" eaLnBrk="1" latinLnBrk="0" hangingPunct="1">
              <a:defRPr sz="5400" kern="1200">
                <a:solidFill>
                  <a:schemeClr val="tx1"/>
                </a:solidFill>
                <a:latin typeface="+mn-lt"/>
                <a:ea typeface="+mn-ea"/>
                <a:cs typeface="+mn-cs"/>
              </a:defRPr>
            </a:lvl3pPr>
            <a:lvl4pPr marL="4114800" algn="l" defTabSz="1371600" rtl="0" eaLnBrk="1" latinLnBrk="0" hangingPunct="1">
              <a:defRPr sz="5400" kern="1200">
                <a:solidFill>
                  <a:schemeClr val="tx1"/>
                </a:solidFill>
                <a:latin typeface="+mn-lt"/>
                <a:ea typeface="+mn-ea"/>
                <a:cs typeface="+mn-cs"/>
              </a:defRPr>
            </a:lvl4pPr>
            <a:lvl5pPr marL="5486400" algn="l" defTabSz="1371600" rtl="0" eaLnBrk="1" latinLnBrk="0" hangingPunct="1">
              <a:defRPr sz="5400" kern="1200">
                <a:solidFill>
                  <a:schemeClr val="tx1"/>
                </a:solidFill>
                <a:latin typeface="+mn-lt"/>
                <a:ea typeface="+mn-ea"/>
                <a:cs typeface="+mn-cs"/>
              </a:defRPr>
            </a:lvl5pPr>
            <a:lvl6pPr marL="6858000" algn="l" defTabSz="1371600" rtl="0" eaLnBrk="1" latinLnBrk="0" hangingPunct="1">
              <a:defRPr sz="5400" kern="1200">
                <a:solidFill>
                  <a:schemeClr val="tx1"/>
                </a:solidFill>
                <a:latin typeface="+mn-lt"/>
                <a:ea typeface="+mn-ea"/>
                <a:cs typeface="+mn-cs"/>
              </a:defRPr>
            </a:lvl6pPr>
            <a:lvl7pPr marL="8229600" algn="l" defTabSz="1371600" rtl="0" eaLnBrk="1" latinLnBrk="0" hangingPunct="1">
              <a:defRPr sz="5400" kern="1200">
                <a:solidFill>
                  <a:schemeClr val="tx1"/>
                </a:solidFill>
                <a:latin typeface="+mn-lt"/>
                <a:ea typeface="+mn-ea"/>
                <a:cs typeface="+mn-cs"/>
              </a:defRPr>
            </a:lvl7pPr>
            <a:lvl8pPr marL="9601200" algn="l" defTabSz="1371600" rtl="0" eaLnBrk="1" latinLnBrk="0" hangingPunct="1">
              <a:defRPr sz="5400" kern="1200">
                <a:solidFill>
                  <a:schemeClr val="tx1"/>
                </a:solidFill>
                <a:latin typeface="+mn-lt"/>
                <a:ea typeface="+mn-ea"/>
                <a:cs typeface="+mn-cs"/>
              </a:defRPr>
            </a:lvl8pPr>
            <a:lvl9pPr marL="10972800" algn="l" defTabSz="1371600" rtl="0" eaLnBrk="1" latinLnBrk="0" hangingPunct="1">
              <a:defRPr sz="5400" kern="1200">
                <a:solidFill>
                  <a:schemeClr val="tx1"/>
                </a:solidFill>
                <a:latin typeface="+mn-lt"/>
                <a:ea typeface="+mn-ea"/>
                <a:cs typeface="+mn-cs"/>
              </a:defRPr>
            </a:lvl9pPr>
          </a:lstStyle>
          <a:p>
            <a:r>
              <a:rPr lang="en-US" sz="3200" b="1" dirty="0">
                <a:solidFill>
                  <a:srgbClr val="00B050"/>
                </a:solidFill>
                <a:cs typeface="Calibri"/>
              </a:rPr>
              <a:t>Abstract </a:t>
            </a:r>
            <a:br>
              <a:rPr lang="en-US" sz="3200" dirty="0">
                <a:cs typeface="Calibri"/>
              </a:rPr>
            </a:br>
            <a:r>
              <a:rPr lang="en-US" sz="2400" dirty="0">
                <a:cs typeface="Calibri"/>
              </a:rPr>
              <a:t>The NEOM Green Hydrogen Company is developing the world’s largest green hydrogen plant, set to produce green ammonia by 2026, powered entirely by renewable wind and solar energy. This study focuses on the engineering requirements and environmental impact of using hydrogen as a sustainable energy source to supply the NEOM city and port, which aims to be a next-generation logistics hub. By examining the feasibility of hydrogen power in this context, the study contributes to advancing sustainable energy solutions, reducing carbon emissions, and achieving NEOM's goal of becoming a renewable-energy-only city  providing a model for global energy transition efforts. </a:t>
            </a:r>
            <a:br>
              <a:rPr lang="en-US" sz="2400" dirty="0">
                <a:cs typeface="Calibri"/>
              </a:rPr>
            </a:br>
            <a:br>
              <a:rPr lang="en-US" sz="2400" dirty="0">
                <a:cs typeface="Calibri"/>
              </a:rPr>
            </a:br>
            <a:r>
              <a:rPr lang="en-US" sz="3200" b="1" dirty="0">
                <a:solidFill>
                  <a:srgbClr val="00B050"/>
                </a:solidFill>
                <a:ea typeface="+mn-lt"/>
                <a:cs typeface="+mn-lt"/>
              </a:rPr>
              <a:t>NEOM Green Hydrogen Plant </a:t>
            </a:r>
            <a:br>
              <a:rPr lang="en-US" sz="2400" dirty="0"/>
            </a:br>
            <a:r>
              <a:rPr lang="en-US" sz="2400" dirty="0">
                <a:ea typeface="+mn-lt"/>
                <a:cs typeface="+mn-lt"/>
              </a:rPr>
              <a:t> The NEOM Green Hydrogen Company is constructing the world’s largest green hydrogen plant, harnessing renewable wind and solar energy to produce green ammonia. This USD 8.4 billion facility is central to NEOM's goal of becoming a zero-emission city. Expected to be operational by 2026, the plant will play a vital role in powering NEOM, using green hydrogen for energy storage and grid stabilization. "Green hydrogen is made through a process called electrolysis... In electrolysis, you can use electricity to split water into two components" (NEOM Green Hydrogen Company, 2024). This process also positions NEOM as a key hydrogen exporter, advancing global clean energy efforts.</a:t>
            </a:r>
          </a:p>
          <a:p>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br>
              <a:rPr lang="en-US" sz="2400" dirty="0">
                <a:ea typeface="+mn-lt"/>
                <a:cs typeface="+mn-lt"/>
              </a:rPr>
            </a:br>
            <a:endParaRPr lang="en-US" sz="2400" dirty="0">
              <a:ea typeface="+mn-lt"/>
              <a:cs typeface="+mn-lt"/>
            </a:endParaRPr>
          </a:p>
          <a:p>
            <a:r>
              <a:rPr lang="en-US" sz="3200" b="1" dirty="0">
                <a:solidFill>
                  <a:srgbClr val="00B050"/>
                </a:solidFill>
              </a:rPr>
              <a:t>NEOM City </a:t>
            </a:r>
            <a:br>
              <a:rPr lang="en-US" sz="2400" dirty="0"/>
            </a:br>
            <a:r>
              <a:rPr lang="en-US" sz="2400" dirty="0"/>
              <a:t> NEOM is a groundbreaking urban development in Saudi Arabia, envisioned as a model for sustainability and technological advancement. Situated in the northwestern region of the country, NEOM will be powered entirely by renewable energy and designed to minimize environmental impact while fostering innovation. It aims to be a hub for advanced industries, clean energy, and sustainable living, positioning itself as a global leader in environmental stewardship and urban development. </a:t>
            </a:r>
            <a:endParaRPr lang="en-US" sz="2400" dirty="0">
              <a:ea typeface="Calibri"/>
              <a:cs typeface="Calibri"/>
            </a:endParaRPr>
          </a:p>
        </p:txBody>
      </p:sp>
      <p:sp>
        <p:nvSpPr>
          <p:cNvPr id="17" name="TextBox 16">
            <a:extLst>
              <a:ext uri="{FF2B5EF4-FFF2-40B4-BE49-F238E27FC236}">
                <a16:creationId xmlns:a16="http://schemas.microsoft.com/office/drawing/2014/main" id="{578662EE-11CC-10DD-72B2-8A4AD489568E}"/>
              </a:ext>
            </a:extLst>
          </p:cNvPr>
          <p:cNvSpPr txBox="1"/>
          <p:nvPr/>
        </p:nvSpPr>
        <p:spPr>
          <a:xfrm>
            <a:off x="27657666" y="458190"/>
            <a:ext cx="8124855" cy="164044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74320" tIns="137160" rIns="274320" bIns="137160" numCol="1" spcCol="0" rtlCol="0" fromWordArt="0" anchor="t" anchorCtr="0" forceAA="0" compatLnSpc="1">
            <a:prstTxWarp prst="textNoShape">
              <a:avLst/>
            </a:prstTxWarp>
            <a:spAutoFit/>
          </a:bodyPr>
          <a:lstStyle>
            <a:defPPr>
              <a:defRPr lang="en-US"/>
            </a:defPPr>
            <a:lvl1pPr marL="0" algn="l" defTabSz="1371600" rtl="0" eaLnBrk="1" latinLnBrk="0" hangingPunct="1">
              <a:defRPr sz="5400" kern="1200">
                <a:solidFill>
                  <a:schemeClr val="tx1"/>
                </a:solidFill>
                <a:latin typeface="+mn-lt"/>
                <a:ea typeface="+mn-ea"/>
                <a:cs typeface="+mn-cs"/>
              </a:defRPr>
            </a:lvl1pPr>
            <a:lvl2pPr marL="1371600" algn="l" defTabSz="1371600" rtl="0" eaLnBrk="1" latinLnBrk="0" hangingPunct="1">
              <a:defRPr sz="5400" kern="1200">
                <a:solidFill>
                  <a:schemeClr val="tx1"/>
                </a:solidFill>
                <a:latin typeface="+mn-lt"/>
                <a:ea typeface="+mn-ea"/>
                <a:cs typeface="+mn-cs"/>
              </a:defRPr>
            </a:lvl2pPr>
            <a:lvl3pPr marL="2743200" algn="l" defTabSz="1371600" rtl="0" eaLnBrk="1" latinLnBrk="0" hangingPunct="1">
              <a:defRPr sz="5400" kern="1200">
                <a:solidFill>
                  <a:schemeClr val="tx1"/>
                </a:solidFill>
                <a:latin typeface="+mn-lt"/>
                <a:ea typeface="+mn-ea"/>
                <a:cs typeface="+mn-cs"/>
              </a:defRPr>
            </a:lvl3pPr>
            <a:lvl4pPr marL="4114800" algn="l" defTabSz="1371600" rtl="0" eaLnBrk="1" latinLnBrk="0" hangingPunct="1">
              <a:defRPr sz="5400" kern="1200">
                <a:solidFill>
                  <a:schemeClr val="tx1"/>
                </a:solidFill>
                <a:latin typeface="+mn-lt"/>
                <a:ea typeface="+mn-ea"/>
                <a:cs typeface="+mn-cs"/>
              </a:defRPr>
            </a:lvl4pPr>
            <a:lvl5pPr marL="5486400" algn="l" defTabSz="1371600" rtl="0" eaLnBrk="1" latinLnBrk="0" hangingPunct="1">
              <a:defRPr sz="5400" kern="1200">
                <a:solidFill>
                  <a:schemeClr val="tx1"/>
                </a:solidFill>
                <a:latin typeface="+mn-lt"/>
                <a:ea typeface="+mn-ea"/>
                <a:cs typeface="+mn-cs"/>
              </a:defRPr>
            </a:lvl5pPr>
            <a:lvl6pPr marL="6858000" algn="l" defTabSz="1371600" rtl="0" eaLnBrk="1" latinLnBrk="0" hangingPunct="1">
              <a:defRPr sz="5400" kern="1200">
                <a:solidFill>
                  <a:schemeClr val="tx1"/>
                </a:solidFill>
                <a:latin typeface="+mn-lt"/>
                <a:ea typeface="+mn-ea"/>
                <a:cs typeface="+mn-cs"/>
              </a:defRPr>
            </a:lvl6pPr>
            <a:lvl7pPr marL="8229600" algn="l" defTabSz="1371600" rtl="0" eaLnBrk="1" latinLnBrk="0" hangingPunct="1">
              <a:defRPr sz="5400" kern="1200">
                <a:solidFill>
                  <a:schemeClr val="tx1"/>
                </a:solidFill>
                <a:latin typeface="+mn-lt"/>
                <a:ea typeface="+mn-ea"/>
                <a:cs typeface="+mn-cs"/>
              </a:defRPr>
            </a:lvl7pPr>
            <a:lvl8pPr marL="9601200" algn="l" defTabSz="1371600" rtl="0" eaLnBrk="1" latinLnBrk="0" hangingPunct="1">
              <a:defRPr sz="5400" kern="1200">
                <a:solidFill>
                  <a:schemeClr val="tx1"/>
                </a:solidFill>
                <a:latin typeface="+mn-lt"/>
                <a:ea typeface="+mn-ea"/>
                <a:cs typeface="+mn-cs"/>
              </a:defRPr>
            </a:lvl8pPr>
            <a:lvl9pPr marL="10972800" algn="l" defTabSz="1371600" rtl="0" eaLnBrk="1" latinLnBrk="0" hangingPunct="1">
              <a:defRPr sz="5400" kern="1200">
                <a:solidFill>
                  <a:schemeClr val="tx1"/>
                </a:solidFill>
                <a:latin typeface="+mn-lt"/>
                <a:ea typeface="+mn-ea"/>
                <a:cs typeface="+mn-cs"/>
              </a:defRPr>
            </a:lvl9pPr>
          </a:lstStyle>
          <a:p>
            <a:r>
              <a:rPr lang="en-US" sz="3200" b="1" dirty="0">
                <a:solidFill>
                  <a:srgbClr val="00B050"/>
                </a:solidFill>
              </a:rPr>
              <a:t>NEOM Port</a:t>
            </a:r>
            <a:r>
              <a:rPr lang="en-US" sz="3200" b="1" dirty="0"/>
              <a:t> </a:t>
            </a:r>
            <a:br>
              <a:rPr lang="en-US" sz="3200" dirty="0"/>
            </a:br>
            <a:r>
              <a:rPr lang="en-US" sz="2400" dirty="0"/>
              <a:t>NEOM Port will be pivotal in the city's renewable energy strategy, integrating green hydrogen into its logistics and positioning itself as a global hub for hydrogen exports. Air Products will power the port’s operations using advanced electrolyzers and large-scale storage systems to efficiently utilize surplus renewable energy and reduce fossil fuel dependence. This collaboration supports NEOM's zero-emission goals and solidifies its leadership in sustainable logistics and the global hydrogen export market.</a:t>
            </a:r>
            <a:br>
              <a:rPr lang="en-US" sz="2400" dirty="0"/>
            </a:b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br>
              <a:rPr lang="en-US" sz="2400" dirty="0">
                <a:cs typeface="Calibri"/>
              </a:rPr>
            </a:br>
            <a:br>
              <a:rPr lang="en-US" sz="2400" dirty="0">
                <a:cs typeface="Calibri"/>
              </a:rPr>
            </a:br>
            <a:br>
              <a:rPr lang="en-US" sz="2400" dirty="0">
                <a:cs typeface="Calibri"/>
              </a:rPr>
            </a:br>
            <a:br>
              <a:rPr lang="en-US" sz="2400" dirty="0">
                <a:cs typeface="Calibri"/>
              </a:rPr>
            </a:b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br>
              <a:rPr lang="en-US" sz="2400" dirty="0">
                <a:cs typeface="Calibri"/>
              </a:rPr>
            </a:br>
            <a:br>
              <a:rPr lang="en-US" sz="2400" dirty="0">
                <a:cs typeface="Calibri"/>
              </a:rPr>
            </a:br>
            <a:r>
              <a:rPr lang="en-US" sz="3200" b="1" dirty="0">
                <a:solidFill>
                  <a:srgbClr val="2CB45D"/>
                </a:solidFill>
                <a:cs typeface="Calibri"/>
              </a:rPr>
              <a:t>Conclusion</a:t>
            </a:r>
            <a:br>
              <a:rPr lang="en-US" sz="2400" b="1" dirty="0">
                <a:cs typeface="Calibri"/>
              </a:rPr>
            </a:br>
            <a:r>
              <a:rPr lang="en-US" sz="2400" dirty="0"/>
              <a:t>NEOM’s ambitious project to integrate green hydrogen into its city and port operations represents a significant step toward achieving a sustainable and zero-emission future. The technical feasibility of using hydrogen, supported by advanced electrolyzers and large-scale storage solutions, aligns with NEOM’s goals of reducing carbon emissions and maximizing the use of renewable energy. NEOM Port’s role as a hydrogen logistics hub will not only support the city’s energy needs but also enhance its position as a global leader in hydrogen exports. This approach exemplifies a forward-thinking model for urban and industrial sustainability, setting a benchmark for global energy transition efforts and demonstrating the transformative potential of hydrogen in achieving a cleaner, more sustainable energy landscape.</a:t>
            </a:r>
            <a:endParaRPr lang="en-US" sz="2400" dirty="0">
              <a:cs typeface="Calibri"/>
            </a:endParaRPr>
          </a:p>
          <a:p>
            <a:pPr algn="l"/>
            <a:endParaRPr lang="en-US" sz="2400" dirty="0">
              <a:ea typeface="Calibri"/>
              <a:cs typeface="Calibri"/>
            </a:endParaRPr>
          </a:p>
        </p:txBody>
      </p:sp>
      <p:sp>
        <p:nvSpPr>
          <p:cNvPr id="180" name="TextBox 179">
            <a:extLst>
              <a:ext uri="{FF2B5EF4-FFF2-40B4-BE49-F238E27FC236}">
                <a16:creationId xmlns:a16="http://schemas.microsoft.com/office/drawing/2014/main" id="{A58036CA-4D79-2498-AF9B-48B7EF353E8E}"/>
              </a:ext>
            </a:extLst>
          </p:cNvPr>
          <p:cNvSpPr txBox="1"/>
          <p:nvPr/>
        </p:nvSpPr>
        <p:spPr>
          <a:xfrm>
            <a:off x="27790256" y="16508129"/>
            <a:ext cx="2550442" cy="76944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74320" tIns="137160" rIns="274320" bIns="137160" numCol="1" spcCol="0" rtlCol="0" fromWordArt="0" anchor="t" anchorCtr="0" forceAA="0" compatLnSpc="1">
            <a:prstTxWarp prst="textNoShape">
              <a:avLst/>
            </a:prstTxWarp>
            <a:spAutoFit/>
          </a:bodyPr>
          <a:lstStyle>
            <a:defPPr>
              <a:defRPr lang="en-US"/>
            </a:defPPr>
            <a:lvl1pPr marL="0" algn="l" defTabSz="1371600" rtl="0" eaLnBrk="1" latinLnBrk="0" hangingPunct="1">
              <a:defRPr sz="5400" kern="1200">
                <a:solidFill>
                  <a:schemeClr val="tx1"/>
                </a:solidFill>
                <a:latin typeface="+mn-lt"/>
                <a:ea typeface="+mn-ea"/>
                <a:cs typeface="+mn-cs"/>
              </a:defRPr>
            </a:lvl1pPr>
            <a:lvl2pPr marL="1371600" algn="l" defTabSz="1371600" rtl="0" eaLnBrk="1" latinLnBrk="0" hangingPunct="1">
              <a:defRPr sz="5400" kern="1200">
                <a:solidFill>
                  <a:schemeClr val="tx1"/>
                </a:solidFill>
                <a:latin typeface="+mn-lt"/>
                <a:ea typeface="+mn-ea"/>
                <a:cs typeface="+mn-cs"/>
              </a:defRPr>
            </a:lvl2pPr>
            <a:lvl3pPr marL="2743200" algn="l" defTabSz="1371600" rtl="0" eaLnBrk="1" latinLnBrk="0" hangingPunct="1">
              <a:defRPr sz="5400" kern="1200">
                <a:solidFill>
                  <a:schemeClr val="tx1"/>
                </a:solidFill>
                <a:latin typeface="+mn-lt"/>
                <a:ea typeface="+mn-ea"/>
                <a:cs typeface="+mn-cs"/>
              </a:defRPr>
            </a:lvl3pPr>
            <a:lvl4pPr marL="4114800" algn="l" defTabSz="1371600" rtl="0" eaLnBrk="1" latinLnBrk="0" hangingPunct="1">
              <a:defRPr sz="5400" kern="1200">
                <a:solidFill>
                  <a:schemeClr val="tx1"/>
                </a:solidFill>
                <a:latin typeface="+mn-lt"/>
                <a:ea typeface="+mn-ea"/>
                <a:cs typeface="+mn-cs"/>
              </a:defRPr>
            </a:lvl4pPr>
            <a:lvl5pPr marL="5486400" algn="l" defTabSz="1371600" rtl="0" eaLnBrk="1" latinLnBrk="0" hangingPunct="1">
              <a:defRPr sz="5400" kern="1200">
                <a:solidFill>
                  <a:schemeClr val="tx1"/>
                </a:solidFill>
                <a:latin typeface="+mn-lt"/>
                <a:ea typeface="+mn-ea"/>
                <a:cs typeface="+mn-cs"/>
              </a:defRPr>
            </a:lvl5pPr>
            <a:lvl6pPr marL="6858000" algn="l" defTabSz="1371600" rtl="0" eaLnBrk="1" latinLnBrk="0" hangingPunct="1">
              <a:defRPr sz="5400" kern="1200">
                <a:solidFill>
                  <a:schemeClr val="tx1"/>
                </a:solidFill>
                <a:latin typeface="+mn-lt"/>
                <a:ea typeface="+mn-ea"/>
                <a:cs typeface="+mn-cs"/>
              </a:defRPr>
            </a:lvl6pPr>
            <a:lvl7pPr marL="8229600" algn="l" defTabSz="1371600" rtl="0" eaLnBrk="1" latinLnBrk="0" hangingPunct="1">
              <a:defRPr sz="5400" kern="1200">
                <a:solidFill>
                  <a:schemeClr val="tx1"/>
                </a:solidFill>
                <a:latin typeface="+mn-lt"/>
                <a:ea typeface="+mn-ea"/>
                <a:cs typeface="+mn-cs"/>
              </a:defRPr>
            </a:lvl7pPr>
            <a:lvl8pPr marL="9601200" algn="l" defTabSz="1371600" rtl="0" eaLnBrk="1" latinLnBrk="0" hangingPunct="1">
              <a:defRPr sz="5400" kern="1200">
                <a:solidFill>
                  <a:schemeClr val="tx1"/>
                </a:solidFill>
                <a:latin typeface="+mn-lt"/>
                <a:ea typeface="+mn-ea"/>
                <a:cs typeface="+mn-cs"/>
              </a:defRPr>
            </a:lvl8pPr>
            <a:lvl9pPr marL="10972800" algn="l" defTabSz="1371600" rtl="0" eaLnBrk="1" latinLnBrk="0" hangingPunct="1">
              <a:defRPr sz="5400" kern="1200">
                <a:solidFill>
                  <a:schemeClr val="tx1"/>
                </a:solidFill>
                <a:latin typeface="+mn-lt"/>
                <a:ea typeface="+mn-ea"/>
                <a:cs typeface="+mn-cs"/>
              </a:defRPr>
            </a:lvl9pPr>
          </a:lstStyle>
          <a:p>
            <a:pPr algn="l"/>
            <a:r>
              <a:rPr lang="en-US" sz="3200" b="1" dirty="0">
                <a:solidFill>
                  <a:srgbClr val="00B050"/>
                </a:solidFill>
              </a:rPr>
              <a:t>References:</a:t>
            </a:r>
            <a:endParaRPr lang="en-US" sz="3200" b="1" dirty="0">
              <a:cs typeface="Calibri"/>
            </a:endParaRPr>
          </a:p>
        </p:txBody>
      </p:sp>
      <p:pic>
        <p:nvPicPr>
          <p:cNvPr id="20" name="Picture 19" descr="A diagram of a hydrogen plant&#10;&#10;Description automatically generated">
            <a:extLst>
              <a:ext uri="{FF2B5EF4-FFF2-40B4-BE49-F238E27FC236}">
                <a16:creationId xmlns:a16="http://schemas.microsoft.com/office/drawing/2014/main" id="{ADCF349D-D0A9-0C21-D4E2-97E2EF20CD09}"/>
              </a:ext>
            </a:extLst>
          </p:cNvPr>
          <p:cNvPicPr>
            <a:picLocks noChangeAspect="1"/>
          </p:cNvPicPr>
          <p:nvPr/>
        </p:nvPicPr>
        <p:blipFill>
          <a:blip r:embed="rId7"/>
          <a:stretch>
            <a:fillRect/>
          </a:stretch>
        </p:blipFill>
        <p:spPr>
          <a:xfrm>
            <a:off x="19856051" y="8136654"/>
            <a:ext cx="7513210" cy="4680832"/>
          </a:xfrm>
          <a:prstGeom prst="rect">
            <a:avLst/>
          </a:prstGeom>
        </p:spPr>
      </p:pic>
      <p:pic>
        <p:nvPicPr>
          <p:cNvPr id="2" name="Picture 1" descr="A logo for a university&#10;&#10;Description automatically generated">
            <a:extLst>
              <a:ext uri="{FF2B5EF4-FFF2-40B4-BE49-F238E27FC236}">
                <a16:creationId xmlns:a16="http://schemas.microsoft.com/office/drawing/2014/main" id="{B8128FA5-3D20-6F0E-2580-9853B8600753}"/>
              </a:ext>
            </a:extLst>
          </p:cNvPr>
          <p:cNvPicPr>
            <a:picLocks noChangeAspect="1"/>
          </p:cNvPicPr>
          <p:nvPr/>
        </p:nvPicPr>
        <p:blipFill>
          <a:blip r:embed="rId8"/>
          <a:stretch>
            <a:fillRect/>
          </a:stretch>
        </p:blipFill>
        <p:spPr>
          <a:xfrm>
            <a:off x="18974013" y="21474161"/>
            <a:ext cx="6330768" cy="1184787"/>
          </a:xfrm>
          <a:prstGeom prst="rect">
            <a:avLst/>
          </a:prstGeom>
        </p:spPr>
      </p:pic>
      <p:pic>
        <p:nvPicPr>
          <p:cNvPr id="3" name="Picture 2">
            <a:extLst>
              <a:ext uri="{FF2B5EF4-FFF2-40B4-BE49-F238E27FC236}">
                <a16:creationId xmlns:a16="http://schemas.microsoft.com/office/drawing/2014/main" id="{3CD880D8-7C31-A0E4-5BAB-95B445F68649}"/>
              </a:ext>
            </a:extLst>
          </p:cNvPr>
          <p:cNvPicPr>
            <a:picLocks noChangeAspect="1"/>
          </p:cNvPicPr>
          <p:nvPr/>
        </p:nvPicPr>
        <p:blipFill>
          <a:blip r:embed="rId9"/>
          <a:stretch>
            <a:fillRect/>
          </a:stretch>
        </p:blipFill>
        <p:spPr>
          <a:xfrm>
            <a:off x="12047219" y="21474531"/>
            <a:ext cx="6219903" cy="1177812"/>
          </a:xfrm>
          <a:prstGeom prst="rect">
            <a:avLst/>
          </a:prstGeom>
        </p:spPr>
      </p:pic>
      <p:pic>
        <p:nvPicPr>
          <p:cNvPr id="21" name="Picture 20">
            <a:extLst>
              <a:ext uri="{FF2B5EF4-FFF2-40B4-BE49-F238E27FC236}">
                <a16:creationId xmlns:a16="http://schemas.microsoft.com/office/drawing/2014/main" id="{1D8B2F04-1682-A945-0342-02431D52963F}"/>
              </a:ext>
            </a:extLst>
          </p:cNvPr>
          <p:cNvPicPr>
            <a:picLocks noChangeAspect="1"/>
          </p:cNvPicPr>
          <p:nvPr/>
        </p:nvPicPr>
        <p:blipFill>
          <a:blip r:embed="rId10"/>
          <a:stretch>
            <a:fillRect/>
          </a:stretch>
        </p:blipFill>
        <p:spPr>
          <a:xfrm>
            <a:off x="27807837" y="4929290"/>
            <a:ext cx="7438311" cy="4134576"/>
          </a:xfrm>
          <a:prstGeom prst="rect">
            <a:avLst/>
          </a:prstGeom>
        </p:spPr>
      </p:pic>
      <p:pic>
        <p:nvPicPr>
          <p:cNvPr id="5" name="Picture 4" descr="A yellow and grey logo&#10;&#10;Description automatically generated">
            <a:extLst>
              <a:ext uri="{FF2B5EF4-FFF2-40B4-BE49-F238E27FC236}">
                <a16:creationId xmlns:a16="http://schemas.microsoft.com/office/drawing/2014/main" id="{2E1FDC62-EBE0-FA73-F6A1-00C5524D135F}"/>
              </a:ext>
            </a:extLst>
          </p:cNvPr>
          <p:cNvPicPr>
            <a:picLocks noChangeAspect="1"/>
          </p:cNvPicPr>
          <p:nvPr/>
        </p:nvPicPr>
        <p:blipFill>
          <a:blip r:embed="rId11"/>
          <a:stretch>
            <a:fillRect/>
          </a:stretch>
        </p:blipFill>
        <p:spPr>
          <a:xfrm>
            <a:off x="28298139" y="21470289"/>
            <a:ext cx="4126884" cy="1150122"/>
          </a:xfrm>
          <a:prstGeom prst="rect">
            <a:avLst/>
          </a:prstGeom>
        </p:spPr>
      </p:pic>
      <p:sp>
        <p:nvSpPr>
          <p:cNvPr id="8" name="TextBox 7">
            <a:extLst>
              <a:ext uri="{FF2B5EF4-FFF2-40B4-BE49-F238E27FC236}">
                <a16:creationId xmlns:a16="http://schemas.microsoft.com/office/drawing/2014/main" id="{4BE0415F-C735-4BA1-0EBD-5A9BFC788E90}"/>
              </a:ext>
            </a:extLst>
          </p:cNvPr>
          <p:cNvSpPr txBox="1"/>
          <p:nvPr/>
        </p:nvSpPr>
        <p:spPr>
          <a:xfrm>
            <a:off x="12483123" y="16104133"/>
            <a:ext cx="50926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Figure 1: projected Hydrogen Export Destinations. (Source: nghc.com)</a:t>
            </a:r>
            <a:endParaRPr lang="en-US" dirty="0"/>
          </a:p>
        </p:txBody>
      </p:sp>
      <p:sp>
        <p:nvSpPr>
          <p:cNvPr id="9" name="TextBox 8">
            <a:extLst>
              <a:ext uri="{FF2B5EF4-FFF2-40B4-BE49-F238E27FC236}">
                <a16:creationId xmlns:a16="http://schemas.microsoft.com/office/drawing/2014/main" id="{97F1C547-8FA3-1AB2-82C2-D59C10BB8106}"/>
              </a:ext>
            </a:extLst>
          </p:cNvPr>
          <p:cNvSpPr txBox="1"/>
          <p:nvPr/>
        </p:nvSpPr>
        <p:spPr>
          <a:xfrm>
            <a:off x="29225177" y="9230727"/>
            <a:ext cx="46036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Figure 1: NEOM City Port. (Source: neom.com)</a:t>
            </a:r>
            <a:endParaRPr lang="en-US" dirty="0"/>
          </a:p>
        </p:txBody>
      </p:sp>
      <p:pic>
        <p:nvPicPr>
          <p:cNvPr id="13" name="Picture 12" descr="A map of the world&#10;&#10;Description automatically generated">
            <a:extLst>
              <a:ext uri="{FF2B5EF4-FFF2-40B4-BE49-F238E27FC236}">
                <a16:creationId xmlns:a16="http://schemas.microsoft.com/office/drawing/2014/main" id="{FB4F85A9-1702-B5F5-C05D-10D650E270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10384" y="11338019"/>
            <a:ext cx="7493571" cy="4720859"/>
          </a:xfrm>
          <a:prstGeom prst="rect">
            <a:avLst/>
          </a:prstGeom>
        </p:spPr>
      </p:pic>
      <p:sp>
        <p:nvSpPr>
          <p:cNvPr id="14" name="TextBox 13">
            <a:extLst>
              <a:ext uri="{FF2B5EF4-FFF2-40B4-BE49-F238E27FC236}">
                <a16:creationId xmlns:a16="http://schemas.microsoft.com/office/drawing/2014/main" id="{CB0F64B6-06BF-0E23-008F-FC2F47B64ED2}"/>
              </a:ext>
            </a:extLst>
          </p:cNvPr>
          <p:cNvSpPr txBox="1"/>
          <p:nvPr/>
        </p:nvSpPr>
        <p:spPr>
          <a:xfrm>
            <a:off x="21073379" y="12805178"/>
            <a:ext cx="5092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Figure 2: Hydrogen Processing. (Source: nghc.com)</a:t>
            </a:r>
            <a:endParaRPr lang="en-US" dirty="0"/>
          </a:p>
        </p:txBody>
      </p:sp>
      <p:pic>
        <p:nvPicPr>
          <p:cNvPr id="11" name="Picture 10" descr="A qr code with a white background&#10;&#10;Description automatically generated">
            <a:extLst>
              <a:ext uri="{FF2B5EF4-FFF2-40B4-BE49-F238E27FC236}">
                <a16:creationId xmlns:a16="http://schemas.microsoft.com/office/drawing/2014/main" id="{1F8EBE2D-DAE3-5AF5-780E-D35591FC6901}"/>
              </a:ext>
            </a:extLst>
          </p:cNvPr>
          <p:cNvPicPr>
            <a:picLocks noChangeAspect="1"/>
          </p:cNvPicPr>
          <p:nvPr/>
        </p:nvPicPr>
        <p:blipFill>
          <a:blip r:embed="rId13"/>
          <a:stretch>
            <a:fillRect/>
          </a:stretch>
        </p:blipFill>
        <p:spPr>
          <a:xfrm>
            <a:off x="31010809" y="16164528"/>
            <a:ext cx="4777053" cy="4643140"/>
          </a:xfrm>
          <a:prstGeom prst="rect">
            <a:avLst/>
          </a:prstGeom>
        </p:spPr>
      </p:pic>
    </p:spTree>
    <p:extLst>
      <p:ext uri="{BB962C8B-B14F-4D97-AF65-F5344CB8AC3E}">
        <p14:creationId xmlns:p14="http://schemas.microsoft.com/office/powerpoint/2010/main" val="229299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7ad11f-a4b5-4228-9f5e-daf97db62071">
      <Terms xmlns="http://schemas.microsoft.com/office/infopath/2007/PartnerControls"/>
    </lcf76f155ced4ddcb4097134ff3c332f>
    <_ip_UnifiedCompliancePolicyUIAction xmlns="http://schemas.microsoft.com/sharepoint/v3" xsi:nil="true"/>
    <TaxCatchAll xmlns="5a446794-2c60-4720-af33-76b39e6145da" xsi:nil="true"/>
    <_ip_UnifiedCompliancePolicyProperties xmlns="http://schemas.microsoft.com/sharepoint/v3" xsi:nil="true"/>
    <Completed xmlns="ff7ad11f-a4b5-4228-9f5e-daf97db62071">true</Complete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D886C92E93064FB088D332F054502D" ma:contentTypeVersion="22" ma:contentTypeDescription="Create a new document." ma:contentTypeScope="" ma:versionID="380ebbb214d7b4ae7b8a2d9460b9fec1">
  <xsd:schema xmlns:xsd="http://www.w3.org/2001/XMLSchema" xmlns:xs="http://www.w3.org/2001/XMLSchema" xmlns:p="http://schemas.microsoft.com/office/2006/metadata/properties" xmlns:ns1="http://schemas.microsoft.com/sharepoint/v3" xmlns:ns2="5a446794-2c60-4720-af33-76b39e6145da" xmlns:ns3="ff7ad11f-a4b5-4228-9f5e-daf97db62071" targetNamespace="http://schemas.microsoft.com/office/2006/metadata/properties" ma:root="true" ma:fieldsID="e70c0df0225318eb7c39969997abebbf" ns1:_="" ns2:_="" ns3:_="">
    <xsd:import namespace="http://schemas.microsoft.com/sharepoint/v3"/>
    <xsd:import namespace="5a446794-2c60-4720-af33-76b39e6145da"/>
    <xsd:import namespace="ff7ad11f-a4b5-4228-9f5e-daf97db620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element ref="ns3:Comple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446794-2c60-4720-af33-76b39e6145d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a17835-7d0e-4805-b6b5-c4a793e08095}" ma:internalName="TaxCatchAll" ma:showField="CatchAllData" ma:web="5a446794-2c60-4720-af33-76b39e6145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7ad11f-a4b5-4228-9f5e-daf97db6207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e37085-d7dd-4a3b-87d7-d7a14f4a68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Completed" ma:index="28" nillable="true" ma:displayName="Completed " ma:default="1" ma:format="Dropdown" ma:internalName="Complet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A1F067-B5AD-4382-AF25-818AF151B220}">
  <ds:schemaRefs>
    <ds:schemaRef ds:uri="1b9df264-4ef5-4c86-a555-d990c9077806"/>
    <ds:schemaRef ds:uri="5a446794-2c60-4720-af33-76b39e6145da"/>
    <ds:schemaRef ds:uri="75bccb37-f3f6-4c28-9e8a-07cdd79961a4"/>
    <ds:schemaRef ds:uri="ff7ad11f-a4b5-4228-9f5e-daf97db620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EB804F-4290-4B22-811F-BAF1E2E848EA}"/>
</file>

<file path=customXml/itemProps3.xml><?xml version="1.0" encoding="utf-8"?>
<ds:datastoreItem xmlns:ds="http://schemas.openxmlformats.org/officeDocument/2006/customXml" ds:itemID="{BD51F8C2-07B0-41BF-9061-FB26C3C06E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4339</TotalTime>
  <Words>943</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Franklin Gothic Medium</vt:lpstr>
      <vt:lpstr>Office Theme</vt:lpstr>
      <vt:lpstr>PowerPoint Presentation</vt:lpstr>
    </vt:vector>
  </TitlesOfParts>
  <Company>College of Technology - 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Clement, Kevin M</dc:creator>
  <cp:lastModifiedBy>Olivia Stephenson</cp:lastModifiedBy>
  <cp:revision>20</cp:revision>
  <dcterms:created xsi:type="dcterms:W3CDTF">2022-08-03T17:20:56Z</dcterms:created>
  <dcterms:modified xsi:type="dcterms:W3CDTF">2024-10-08T10:46:12Z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0x010100F1D886C92E93064FB088D332F054502D</vt:lpwstr>
  </property>
  <property fmtid="{D5CDD505-2E9C-101B-9397-08002B2CF9AE}" pid="3" name="MediaServiceImageTags">
    <vt:lpwstr/>
  </property>
</Properties>
</file>