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sldIdLst>
    <p:sldId id="256" r:id="rId5"/>
  </p:sldIdLst>
  <p:sldSz cx="36576000" cy="233172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E0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22" d="100"/>
          <a:sy n="22" d="100"/>
        </p:scale>
        <p:origin x="7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izabeth Rankin" userId="ef31a73d-fced-4075-92c8-11106f175512" providerId="ADAL" clId="{40C2B0AF-E012-4DEB-97DA-4FDBE965D9C4}"/>
    <pc:docChg chg="modSld">
      <pc:chgData name="Elizabeth Rankin" userId="ef31a73d-fced-4075-92c8-11106f175512" providerId="ADAL" clId="{40C2B0AF-E012-4DEB-97DA-4FDBE965D9C4}" dt="2023-09-07T13:29:14.595" v="0" actId="1076"/>
      <pc:docMkLst>
        <pc:docMk/>
      </pc:docMkLst>
      <pc:sldChg chg="modSp mod">
        <pc:chgData name="Elizabeth Rankin" userId="ef31a73d-fced-4075-92c8-11106f175512" providerId="ADAL" clId="{40C2B0AF-E012-4DEB-97DA-4FDBE965D9C4}" dt="2023-09-07T13:29:14.595" v="0" actId="1076"/>
        <pc:sldMkLst>
          <pc:docMk/>
          <pc:sldMk cId="229299777" sldId="256"/>
        </pc:sldMkLst>
        <pc:picChg chg="mod">
          <ac:chgData name="Elizabeth Rankin" userId="ef31a73d-fced-4075-92c8-11106f175512" providerId="ADAL" clId="{40C2B0AF-E012-4DEB-97DA-4FDBE965D9C4}" dt="2023-09-07T13:29:14.595" v="0" actId="1076"/>
          <ac:picMkLst>
            <pc:docMk/>
            <pc:sldMk cId="229299777" sldId="256"/>
            <ac:picMk id="6" creationId="{0A8C426E-56F5-5AD3-E73A-10F90CA50645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3816034"/>
            <a:ext cx="27432000" cy="8117840"/>
          </a:xfrm>
        </p:spPr>
        <p:txBody>
          <a:bodyPr anchor="b"/>
          <a:lstStyle>
            <a:lvl1pPr algn="ctr">
              <a:defRPr sz="18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12246929"/>
            <a:ext cx="27432000" cy="5629591"/>
          </a:xfrm>
        </p:spPr>
        <p:txBody>
          <a:bodyPr/>
          <a:lstStyle>
            <a:lvl1pPr marL="0" indent="0" algn="ctr">
              <a:buNone/>
              <a:defRPr sz="7200"/>
            </a:lvl1pPr>
            <a:lvl2pPr marL="1371600" indent="0" algn="ctr">
              <a:buNone/>
              <a:defRPr sz="6000"/>
            </a:lvl2pPr>
            <a:lvl3pPr marL="2743200" indent="0" algn="ctr">
              <a:buNone/>
              <a:defRPr sz="5400"/>
            </a:lvl3pPr>
            <a:lvl4pPr marL="4114800" indent="0" algn="ctr">
              <a:buNone/>
              <a:defRPr sz="4800"/>
            </a:lvl4pPr>
            <a:lvl5pPr marL="5486400" indent="0" algn="ctr">
              <a:buNone/>
              <a:defRPr sz="4800"/>
            </a:lvl5pPr>
            <a:lvl6pPr marL="6858000" indent="0" algn="ctr">
              <a:buNone/>
              <a:defRPr sz="4800"/>
            </a:lvl6pPr>
            <a:lvl7pPr marL="8229600" indent="0" algn="ctr">
              <a:buNone/>
              <a:defRPr sz="4800"/>
            </a:lvl7pPr>
            <a:lvl8pPr marL="9601200" indent="0" algn="ctr">
              <a:buNone/>
              <a:defRPr sz="4800"/>
            </a:lvl8pPr>
            <a:lvl9pPr marL="10972800" indent="0" algn="ctr">
              <a:buNone/>
              <a:defRPr sz="48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3BA-9EDC-4807-8105-8CCBA551546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D78-49F9-4EEE-A086-46044398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760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3BA-9EDC-4807-8105-8CCBA551546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D78-49F9-4EEE-A086-46044398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595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6174700" y="1241425"/>
            <a:ext cx="7886700" cy="19760249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14600" y="1241425"/>
            <a:ext cx="23202900" cy="19760249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3BA-9EDC-4807-8105-8CCBA551546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D78-49F9-4EEE-A086-46044398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69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3BA-9EDC-4807-8105-8CCBA551546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D78-49F9-4EEE-A086-46044398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767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550" y="5813111"/>
            <a:ext cx="31546800" cy="9699306"/>
          </a:xfrm>
        </p:spPr>
        <p:txBody>
          <a:bodyPr anchor="b"/>
          <a:lstStyle>
            <a:lvl1pPr>
              <a:defRPr sz="18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95550" y="15604176"/>
            <a:ext cx="31546800" cy="5100636"/>
          </a:xfrm>
        </p:spPr>
        <p:txBody>
          <a:bodyPr/>
          <a:lstStyle>
            <a:lvl1pPr marL="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1pPr>
            <a:lvl2pPr marL="1371600" indent="0">
              <a:buNone/>
              <a:defRPr sz="6000">
                <a:solidFill>
                  <a:schemeClr val="tx1">
                    <a:tint val="75000"/>
                  </a:schemeClr>
                </a:solidFill>
              </a:defRPr>
            </a:lvl2pPr>
            <a:lvl3pPr marL="274320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3pPr>
            <a:lvl4pPr marL="4114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4pPr>
            <a:lvl5pPr marL="54864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5pPr>
            <a:lvl6pPr marL="68580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6pPr>
            <a:lvl7pPr marL="82296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7pPr>
            <a:lvl8pPr marL="96012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8pPr>
            <a:lvl9pPr marL="1097280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3BA-9EDC-4807-8105-8CCBA551546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D78-49F9-4EEE-A086-46044398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82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4600" y="6207125"/>
            <a:ext cx="15544800" cy="1479454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8516600" y="6207125"/>
            <a:ext cx="15544800" cy="1479454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3BA-9EDC-4807-8105-8CCBA551546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D78-49F9-4EEE-A086-46044398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5819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4" y="1241427"/>
            <a:ext cx="31546800" cy="4506914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9366" y="5715954"/>
            <a:ext cx="15473361" cy="2801301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19366" y="8517255"/>
            <a:ext cx="15473361" cy="125275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8516600" y="5715954"/>
            <a:ext cx="15549564" cy="2801301"/>
          </a:xfrm>
        </p:spPr>
        <p:txBody>
          <a:bodyPr anchor="b"/>
          <a:lstStyle>
            <a:lvl1pPr marL="0" indent="0">
              <a:buNone/>
              <a:defRPr sz="7200" b="1"/>
            </a:lvl1pPr>
            <a:lvl2pPr marL="1371600" indent="0">
              <a:buNone/>
              <a:defRPr sz="6000" b="1"/>
            </a:lvl2pPr>
            <a:lvl3pPr marL="2743200" indent="0">
              <a:buNone/>
              <a:defRPr sz="5400" b="1"/>
            </a:lvl3pPr>
            <a:lvl4pPr marL="4114800" indent="0">
              <a:buNone/>
              <a:defRPr sz="4800" b="1"/>
            </a:lvl4pPr>
            <a:lvl5pPr marL="5486400" indent="0">
              <a:buNone/>
              <a:defRPr sz="4800" b="1"/>
            </a:lvl5pPr>
            <a:lvl6pPr marL="6858000" indent="0">
              <a:buNone/>
              <a:defRPr sz="4800" b="1"/>
            </a:lvl6pPr>
            <a:lvl7pPr marL="8229600" indent="0">
              <a:buNone/>
              <a:defRPr sz="4800" b="1"/>
            </a:lvl7pPr>
            <a:lvl8pPr marL="9601200" indent="0">
              <a:buNone/>
              <a:defRPr sz="4800" b="1"/>
            </a:lvl8pPr>
            <a:lvl9pPr marL="10972800" indent="0">
              <a:buNone/>
              <a:defRPr sz="48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8516600" y="8517255"/>
            <a:ext cx="15549564" cy="12527599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3BA-9EDC-4807-8105-8CCBA551546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D78-49F9-4EEE-A086-46044398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949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3BA-9EDC-4807-8105-8CCBA551546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D78-49F9-4EEE-A086-46044398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3738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3BA-9EDC-4807-8105-8CCBA551546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D78-49F9-4EEE-A086-46044398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316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6" y="1554480"/>
            <a:ext cx="11796711" cy="5440680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49564" y="3357247"/>
            <a:ext cx="18516600" cy="16570325"/>
          </a:xfrm>
        </p:spPr>
        <p:txBody>
          <a:bodyPr/>
          <a:lstStyle>
            <a:lvl1pPr>
              <a:defRPr sz="9600"/>
            </a:lvl1pPr>
            <a:lvl2pPr>
              <a:defRPr sz="8400"/>
            </a:lvl2pPr>
            <a:lvl3pPr>
              <a:defRPr sz="7200"/>
            </a:lvl3pPr>
            <a:lvl4pPr>
              <a:defRPr sz="6000"/>
            </a:lvl4pPr>
            <a:lvl5pPr>
              <a:defRPr sz="6000"/>
            </a:lvl5pPr>
            <a:lvl6pPr>
              <a:defRPr sz="6000"/>
            </a:lvl6pPr>
            <a:lvl7pPr>
              <a:defRPr sz="6000"/>
            </a:lvl7pPr>
            <a:lvl8pPr>
              <a:defRPr sz="6000"/>
            </a:lvl8pPr>
            <a:lvl9pPr>
              <a:defRPr sz="6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6" y="6995160"/>
            <a:ext cx="11796711" cy="12959399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3BA-9EDC-4807-8105-8CCBA551546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D78-49F9-4EEE-A086-46044398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149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9366" y="1554480"/>
            <a:ext cx="11796711" cy="5440680"/>
          </a:xfrm>
        </p:spPr>
        <p:txBody>
          <a:bodyPr anchor="b"/>
          <a:lstStyle>
            <a:lvl1pPr>
              <a:defRPr sz="9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549564" y="3357247"/>
            <a:ext cx="18516600" cy="16570325"/>
          </a:xfrm>
        </p:spPr>
        <p:txBody>
          <a:bodyPr anchor="t"/>
          <a:lstStyle>
            <a:lvl1pPr marL="0" indent="0">
              <a:buNone/>
              <a:defRPr sz="9600"/>
            </a:lvl1pPr>
            <a:lvl2pPr marL="1371600" indent="0">
              <a:buNone/>
              <a:defRPr sz="8400"/>
            </a:lvl2pPr>
            <a:lvl3pPr marL="2743200" indent="0">
              <a:buNone/>
              <a:defRPr sz="7200"/>
            </a:lvl3pPr>
            <a:lvl4pPr marL="4114800" indent="0">
              <a:buNone/>
              <a:defRPr sz="6000"/>
            </a:lvl4pPr>
            <a:lvl5pPr marL="5486400" indent="0">
              <a:buNone/>
              <a:defRPr sz="6000"/>
            </a:lvl5pPr>
            <a:lvl6pPr marL="6858000" indent="0">
              <a:buNone/>
              <a:defRPr sz="6000"/>
            </a:lvl6pPr>
            <a:lvl7pPr marL="8229600" indent="0">
              <a:buNone/>
              <a:defRPr sz="6000"/>
            </a:lvl7pPr>
            <a:lvl8pPr marL="9601200" indent="0">
              <a:buNone/>
              <a:defRPr sz="6000"/>
            </a:lvl8pPr>
            <a:lvl9pPr marL="10972800" indent="0">
              <a:buNone/>
              <a:defRPr sz="6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19366" y="6995160"/>
            <a:ext cx="11796711" cy="12959399"/>
          </a:xfrm>
        </p:spPr>
        <p:txBody>
          <a:bodyPr/>
          <a:lstStyle>
            <a:lvl1pPr marL="0" indent="0">
              <a:buNone/>
              <a:defRPr sz="4800"/>
            </a:lvl1pPr>
            <a:lvl2pPr marL="1371600" indent="0">
              <a:buNone/>
              <a:defRPr sz="4200"/>
            </a:lvl2pPr>
            <a:lvl3pPr marL="2743200" indent="0">
              <a:buNone/>
              <a:defRPr sz="3600"/>
            </a:lvl3pPr>
            <a:lvl4pPr marL="4114800" indent="0">
              <a:buNone/>
              <a:defRPr sz="3000"/>
            </a:lvl4pPr>
            <a:lvl5pPr marL="5486400" indent="0">
              <a:buNone/>
              <a:defRPr sz="3000"/>
            </a:lvl5pPr>
            <a:lvl6pPr marL="6858000" indent="0">
              <a:buNone/>
              <a:defRPr sz="3000"/>
            </a:lvl6pPr>
            <a:lvl7pPr marL="8229600" indent="0">
              <a:buNone/>
              <a:defRPr sz="3000"/>
            </a:lvl7pPr>
            <a:lvl8pPr marL="9601200" indent="0">
              <a:buNone/>
              <a:defRPr sz="3000"/>
            </a:lvl8pPr>
            <a:lvl9pPr marL="10972800" indent="0">
              <a:buNone/>
              <a:defRPr sz="3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D83BA-9EDC-4807-8105-8CCBA551546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ACDD78-49F9-4EEE-A086-46044398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6937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14600" y="1241427"/>
            <a:ext cx="31546800" cy="45069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14600" y="6207125"/>
            <a:ext cx="31546800" cy="147945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14600" y="21611592"/>
            <a:ext cx="8229600" cy="12414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D83BA-9EDC-4807-8105-8CCBA551546E}" type="datetimeFigureOut">
              <a:rPr lang="en-US" smtClean="0"/>
              <a:t>9/7/2023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115800" y="21611592"/>
            <a:ext cx="12344400" cy="12414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5831800" y="21611592"/>
            <a:ext cx="8229600" cy="12414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ACDD78-49F9-4EEE-A086-46044398A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54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2743200" rtl="0" eaLnBrk="1" latinLnBrk="0" hangingPunct="1">
        <a:lnSpc>
          <a:spcPct val="90000"/>
        </a:lnSpc>
        <a:spcBef>
          <a:spcPct val="0"/>
        </a:spcBef>
        <a:buNone/>
        <a:defRPr sz="1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85800" indent="-685800" algn="l" defTabSz="2743200" rtl="0" eaLnBrk="1" latinLnBrk="0" hangingPunct="1">
        <a:lnSpc>
          <a:spcPct val="90000"/>
        </a:lnSpc>
        <a:spcBef>
          <a:spcPts val="30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429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6000" kern="1200">
          <a:solidFill>
            <a:schemeClr val="tx1"/>
          </a:solidFill>
          <a:latin typeface="+mn-lt"/>
          <a:ea typeface="+mn-ea"/>
          <a:cs typeface="+mn-cs"/>
        </a:defRPr>
      </a:lvl3pPr>
      <a:lvl4pPr marL="4800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61722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75438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9154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102870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1658600" indent="-685800" algn="l" defTabSz="27432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1pPr>
      <a:lvl2pPr marL="1371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3pPr>
      <a:lvl4pPr marL="4114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4864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8580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2296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6012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972800" algn="l" defTabSz="2743200" rtl="0" eaLnBrk="1" latinLnBrk="0" hangingPunct="1">
        <a:defRPr sz="5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blue and green background&#10;&#10;Description automatically generated">
            <a:extLst>
              <a:ext uri="{FF2B5EF4-FFF2-40B4-BE49-F238E27FC236}">
                <a16:creationId xmlns:a16="http://schemas.microsoft.com/office/drawing/2014/main" id="{249DE598-F9AC-B68D-07BA-B6A551405F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041"/>
            <a:ext cx="11184672" cy="23317197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DEC2F104-C01C-4DCB-9868-40AFE606EF8B}"/>
              </a:ext>
            </a:extLst>
          </p:cNvPr>
          <p:cNvSpPr txBox="1"/>
          <p:nvPr/>
        </p:nvSpPr>
        <p:spPr>
          <a:xfrm>
            <a:off x="3" y="14207779"/>
            <a:ext cx="97197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7200" b="1" dirty="0">
                <a:solidFill>
                  <a:schemeClr val="bg1"/>
                </a:solidFill>
                <a:latin typeface="Franklin Gothic Medium" panose="020B0603020102020204" pitchFamily="34" charset="0"/>
                <a:cs typeface="Arial" panose="020B0604020202020204" pitchFamily="34" charset="0"/>
              </a:rPr>
              <a:t>Project Title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259BAB1A-0CE7-4493-80D9-AB720785D48A}"/>
              </a:ext>
            </a:extLst>
          </p:cNvPr>
          <p:cNvSpPr txBox="1"/>
          <p:nvPr/>
        </p:nvSpPr>
        <p:spPr>
          <a:xfrm>
            <a:off x="3" y="17114179"/>
            <a:ext cx="971973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5400" dirty="0">
                <a:solidFill>
                  <a:srgbClr val="29E06D"/>
                </a:solidFill>
                <a:latin typeface="Franklin Gothic Medium" panose="020B0603020102020204" pitchFamily="34" charset="0"/>
              </a:rPr>
              <a:t>Student Names </a:t>
            </a:r>
            <a:br>
              <a:rPr lang="pt-BR" sz="5400" dirty="0">
                <a:solidFill>
                  <a:srgbClr val="29E06D"/>
                </a:solidFill>
                <a:latin typeface="Franklin Gothic Medium" panose="020B0603020102020204" pitchFamily="34" charset="0"/>
              </a:rPr>
            </a:br>
            <a:r>
              <a:rPr lang="pt-BR" sz="5400" dirty="0">
                <a:solidFill>
                  <a:srgbClr val="29E06D"/>
                </a:solidFill>
                <a:latin typeface="Franklin Gothic Medium" panose="020B0603020102020204" pitchFamily="34" charset="0"/>
              </a:rPr>
              <a:t>Faculty Advisor: </a:t>
            </a:r>
            <a:r>
              <a:rPr lang="pt-BR" sz="5400" dirty="0" err="1">
                <a:solidFill>
                  <a:srgbClr val="29E06D"/>
                </a:solidFill>
                <a:latin typeface="Franklin Gothic Medium" panose="020B0603020102020204" pitchFamily="34" charset="0"/>
              </a:rPr>
              <a:t>Name</a:t>
            </a:r>
            <a:endParaRPr lang="pt-BR" sz="5400" dirty="0">
              <a:solidFill>
                <a:srgbClr val="29E06D"/>
              </a:solidFill>
              <a:latin typeface="Franklin Gothic Medium" panose="020B0603020102020204" pitchFamily="34" charset="0"/>
            </a:endParaRPr>
          </a:p>
          <a:p>
            <a:pPr algn="ctr"/>
            <a:r>
              <a:rPr lang="pt-BR" sz="5400" dirty="0" err="1">
                <a:solidFill>
                  <a:srgbClr val="29E06D"/>
                </a:solidFill>
                <a:latin typeface="Franklin Gothic Medium" panose="020B0603020102020204" pitchFamily="34" charset="0"/>
              </a:rPr>
              <a:t>University</a:t>
            </a:r>
            <a:r>
              <a:rPr lang="pt-BR" sz="5400" dirty="0">
                <a:solidFill>
                  <a:srgbClr val="29E06D"/>
                </a:solidFill>
                <a:latin typeface="Franklin Gothic Medium" panose="020B0603020102020204" pitchFamily="34" charset="0"/>
              </a:rPr>
              <a:t> Name</a:t>
            </a:r>
          </a:p>
          <a:p>
            <a:pPr algn="ctr"/>
            <a:r>
              <a:rPr lang="pt-BR" sz="5400" dirty="0">
                <a:solidFill>
                  <a:srgbClr val="29E06D"/>
                </a:solidFill>
                <a:latin typeface="Franklin Gothic Medium" panose="020B0603020102020204" pitchFamily="34" charset="0"/>
              </a:rPr>
              <a:t>Industry Advisor: Name &amp; Co.</a:t>
            </a:r>
          </a:p>
        </p:txBody>
      </p:sp>
      <p:pic>
        <p:nvPicPr>
          <p:cNvPr id="10" name="Picture 9" descr="A black background with white text&#10;&#10;Description automatically generated with low confidence">
            <a:extLst>
              <a:ext uri="{FF2B5EF4-FFF2-40B4-BE49-F238E27FC236}">
                <a16:creationId xmlns:a16="http://schemas.microsoft.com/office/drawing/2014/main" id="{741F75CD-AD1B-E92A-8287-84A159432FD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" y="3797694"/>
            <a:ext cx="9719733" cy="5467350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CD880D8-7C31-A0E4-5BAB-95B445F686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510179" y="20835860"/>
            <a:ext cx="6219903" cy="1177812"/>
          </a:xfrm>
          <a:prstGeom prst="rect">
            <a:avLst/>
          </a:prstGeom>
        </p:spPr>
      </p:pic>
      <p:pic>
        <p:nvPicPr>
          <p:cNvPr id="7" name="Picture 6" descr="A blue and black logo&#10;&#10;Description automatically generated">
            <a:extLst>
              <a:ext uri="{FF2B5EF4-FFF2-40B4-BE49-F238E27FC236}">
                <a16:creationId xmlns:a16="http://schemas.microsoft.com/office/drawing/2014/main" id="{D0897AAB-4673-C286-B51C-089007FEB2E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47686" y="20043644"/>
            <a:ext cx="2081997" cy="2275389"/>
          </a:xfrm>
          <a:prstGeom prst="rect">
            <a:avLst/>
          </a:prstGeom>
        </p:spPr>
      </p:pic>
      <p:pic>
        <p:nvPicPr>
          <p:cNvPr id="5" name="Picture 4" descr="A yellow and black logo&#10;&#10;Description automatically generated">
            <a:extLst>
              <a:ext uri="{FF2B5EF4-FFF2-40B4-BE49-F238E27FC236}">
                <a16:creationId xmlns:a16="http://schemas.microsoft.com/office/drawing/2014/main" id="{B855413C-BED0-AA6E-B33E-B8C54204DB08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35247" y="20484788"/>
            <a:ext cx="5216559" cy="1788534"/>
          </a:xfrm>
          <a:prstGeom prst="rect">
            <a:avLst/>
          </a:prstGeom>
        </p:spPr>
      </p:pic>
      <p:pic>
        <p:nvPicPr>
          <p:cNvPr id="8" name="Picture 7" descr="A logo with a red circle&#10;&#10;Description automatically generated">
            <a:extLst>
              <a:ext uri="{FF2B5EF4-FFF2-40B4-BE49-F238E27FC236}">
                <a16:creationId xmlns:a16="http://schemas.microsoft.com/office/drawing/2014/main" id="{3BFC48F3-A55A-2697-B862-72AF990E841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68043" y="20007812"/>
            <a:ext cx="3314484" cy="2742486"/>
          </a:xfrm>
          <a:prstGeom prst="rect">
            <a:avLst/>
          </a:prstGeom>
        </p:spPr>
      </p:pic>
      <p:pic>
        <p:nvPicPr>
          <p:cNvPr id="6" name="Picture 5" descr="A logo with a circle and a circle&#10;&#10;Description automatically generated with medium confidence">
            <a:extLst>
              <a:ext uri="{FF2B5EF4-FFF2-40B4-BE49-F238E27FC236}">
                <a16:creationId xmlns:a16="http://schemas.microsoft.com/office/drawing/2014/main" id="{0A8C426E-56F5-5AD3-E73A-10F90CA5064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98764" y="19489350"/>
            <a:ext cx="3391729" cy="3383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997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D886C92E93064FB088D332F054502D" ma:contentTypeVersion="20" ma:contentTypeDescription="Create a new document." ma:contentTypeScope="" ma:versionID="dae70d0ace75670545c42878771e4ece">
  <xsd:schema xmlns:xsd="http://www.w3.org/2001/XMLSchema" xmlns:xs="http://www.w3.org/2001/XMLSchema" xmlns:p="http://schemas.microsoft.com/office/2006/metadata/properties" xmlns:ns1="http://schemas.microsoft.com/sharepoint/v3" xmlns:ns2="5a446794-2c60-4720-af33-76b39e6145da" xmlns:ns3="ff7ad11f-a4b5-4228-9f5e-daf97db62071" targetNamespace="http://schemas.microsoft.com/office/2006/metadata/properties" ma:root="true" ma:fieldsID="f5ebf2408031571441202e9a02d72288" ns1:_="" ns2:_="" ns3:_="">
    <xsd:import namespace="http://schemas.microsoft.com/sharepoint/v3"/>
    <xsd:import namespace="5a446794-2c60-4720-af33-76b39e6145da"/>
    <xsd:import namespace="ff7ad11f-a4b5-4228-9f5e-daf97db6207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LengthInSecond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1:_ip_UnifiedCompliancePolicyProperties" minOccurs="0"/>
                <xsd:element ref="ns1:_ip_UnifiedCompliancePolicyUIAction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446794-2c60-4720-af33-76b39e6145d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0aa17835-7d0e-4805-b6b5-c4a793e08095}" ma:internalName="TaxCatchAll" ma:showField="CatchAllData" ma:web="5a446794-2c60-4720-af33-76b39e6145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7ad11f-a4b5-4228-9f5e-daf97db620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2" nillable="true" ma:displayName="Length (seconds)" ma:internalName="MediaLengthInSeconds" ma:readOnly="true">
      <xsd:simpleType>
        <xsd:restriction base="dms:Unknown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5de37085-d7dd-4a3b-87d7-d7a14f4a688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6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ff7ad11f-a4b5-4228-9f5e-daf97db62071">
      <Terms xmlns="http://schemas.microsoft.com/office/infopath/2007/PartnerControls"/>
    </lcf76f155ced4ddcb4097134ff3c332f>
    <_ip_UnifiedCompliancePolicyUIAction xmlns="http://schemas.microsoft.com/sharepoint/v3" xsi:nil="true"/>
    <TaxCatchAll xmlns="5a446794-2c60-4720-af33-76b39e6145da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BD51F8C2-07B0-41BF-9061-FB26C3C06E4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2A30690-39A3-4EEF-8B49-3922CD51855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5a446794-2c60-4720-af33-76b39e6145da"/>
    <ds:schemaRef ds:uri="ff7ad11f-a4b5-4228-9f5e-daf97db620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AA1F067-B5AD-4382-AF25-818AF151B220}">
  <ds:schemaRefs>
    <ds:schemaRef ds:uri="http://schemas.microsoft.com/office/2006/documentManagement/types"/>
    <ds:schemaRef ds:uri="http://schemas.microsoft.com/office/infopath/2007/PartnerControls"/>
    <ds:schemaRef ds:uri="75bccb37-f3f6-4c28-9e8a-07cdd79961a4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1b9df264-4ef5-4c86-a555-d990c9077806"/>
    <ds:schemaRef ds:uri="http://www.w3.org/XML/1998/namespace"/>
    <ds:schemaRef ds:uri="http://purl.org/dc/dcmitype/"/>
    <ds:schemaRef ds:uri="ff7ad11f-a4b5-4228-9f5e-daf97db62071"/>
    <ds:schemaRef ds:uri="http://schemas.microsoft.com/sharepoint/v3"/>
    <ds:schemaRef ds:uri="5a446794-2c60-4720-af33-76b39e6145d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21922</TotalTime>
  <Words>18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Franklin Gothic Medium</vt:lpstr>
      <vt:lpstr>Office Theme</vt:lpstr>
      <vt:lpstr>PowerPoint Presentation</vt:lpstr>
    </vt:vector>
  </TitlesOfParts>
  <Company>College of Technology - University of Houston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Clement, Kevin M</dc:creator>
  <cp:lastModifiedBy>Elizabeth Rankin</cp:lastModifiedBy>
  <cp:revision>49</cp:revision>
  <dcterms:created xsi:type="dcterms:W3CDTF">2022-08-03T17:20:56Z</dcterms:created>
  <dcterms:modified xsi:type="dcterms:W3CDTF">2023-09-07T13:29:17Z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0x010100F1D886C92E93064FB088D332F054502D</vt:lpwstr>
  </property>
  <property fmtid="{D5CDD505-2E9C-101B-9397-08002B2CF9AE}" pid="3" name="MediaServiceImageTags">
    <vt:lpwstr/>
  </property>
</Properties>
</file>