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36576000" cy="23317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E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2D663A-6F4E-428A-8670-81935DCC87C6}" v="2" dt="2023-07-31T13:13:24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37" d="100"/>
          <a:sy n="37" d="100"/>
        </p:scale>
        <p:origin x="12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3816034"/>
            <a:ext cx="27432000" cy="8117840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2246929"/>
            <a:ext cx="27432000" cy="5629591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6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9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0" y="1241425"/>
            <a:ext cx="7886700" cy="197602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0" y="1241425"/>
            <a:ext cx="23202900" cy="197602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6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6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0" y="5813111"/>
            <a:ext cx="31546800" cy="9699306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0" y="15604176"/>
            <a:ext cx="31546800" cy="5100636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8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0" y="6207125"/>
            <a:ext cx="15544800" cy="1479454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0" y="6207125"/>
            <a:ext cx="15544800" cy="1479454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8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241427"/>
            <a:ext cx="31546800" cy="450691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6" y="5715954"/>
            <a:ext cx="15473361" cy="280130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6" y="8517255"/>
            <a:ext cx="15473361" cy="125275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0" y="5715954"/>
            <a:ext cx="15549564" cy="280130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0" y="8517255"/>
            <a:ext cx="15549564" cy="125275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4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7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1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6" y="1554480"/>
            <a:ext cx="11796711" cy="544068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4" y="3357247"/>
            <a:ext cx="18516600" cy="16570325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6" y="6995160"/>
            <a:ext cx="11796711" cy="12959399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4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6" y="1554480"/>
            <a:ext cx="11796711" cy="544068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4" y="3357247"/>
            <a:ext cx="18516600" cy="16570325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6" y="6995160"/>
            <a:ext cx="11796711" cy="12959399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93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1241427"/>
            <a:ext cx="31546800" cy="4506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6207125"/>
            <a:ext cx="31546800" cy="14794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21611592"/>
            <a:ext cx="8229600" cy="12414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D83BA-9EDC-4807-8105-8CCBA551546E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21611592"/>
            <a:ext cx="12344400" cy="12414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21611592"/>
            <a:ext cx="8229600" cy="12414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5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green background&#10;&#10;Description automatically generated">
            <a:extLst>
              <a:ext uri="{FF2B5EF4-FFF2-40B4-BE49-F238E27FC236}">
                <a16:creationId xmlns:a16="http://schemas.microsoft.com/office/drawing/2014/main" id="{249DE598-F9AC-B68D-07BA-B6A551405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41"/>
            <a:ext cx="11184672" cy="2331719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EC2F104-C01C-4DCB-9868-40AFE606EF8B}"/>
              </a:ext>
            </a:extLst>
          </p:cNvPr>
          <p:cNvSpPr txBox="1"/>
          <p:nvPr/>
        </p:nvSpPr>
        <p:spPr>
          <a:xfrm>
            <a:off x="3" y="14207779"/>
            <a:ext cx="9719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>
                <a:solidFill>
                  <a:schemeClr val="bg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Project Title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59BAB1A-0CE7-4493-80D9-AB720785D48A}"/>
              </a:ext>
            </a:extLst>
          </p:cNvPr>
          <p:cNvSpPr txBox="1"/>
          <p:nvPr/>
        </p:nvSpPr>
        <p:spPr>
          <a:xfrm>
            <a:off x="3" y="17114179"/>
            <a:ext cx="97197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rgbClr val="29E06D"/>
                </a:solidFill>
                <a:latin typeface="Franklin Gothic Medium" panose="020B0603020102020204" pitchFamily="34" charset="0"/>
              </a:rPr>
              <a:t>Student Names </a:t>
            </a:r>
            <a:br>
              <a:rPr lang="pt-BR" sz="5400" dirty="0">
                <a:solidFill>
                  <a:srgbClr val="29E06D"/>
                </a:solidFill>
                <a:latin typeface="Franklin Gothic Medium" panose="020B0603020102020204" pitchFamily="34" charset="0"/>
              </a:rPr>
            </a:br>
            <a:r>
              <a:rPr lang="pt-BR" sz="5400" dirty="0">
                <a:solidFill>
                  <a:srgbClr val="29E06D"/>
                </a:solidFill>
                <a:latin typeface="Franklin Gothic Medium" panose="020B0603020102020204" pitchFamily="34" charset="0"/>
              </a:rPr>
              <a:t>Faculty Advisor: </a:t>
            </a:r>
            <a:r>
              <a:rPr lang="pt-BR" sz="5400" dirty="0" err="1">
                <a:solidFill>
                  <a:srgbClr val="29E06D"/>
                </a:solidFill>
                <a:latin typeface="Franklin Gothic Medium" panose="020B0603020102020204" pitchFamily="34" charset="0"/>
              </a:rPr>
              <a:t>Name</a:t>
            </a:r>
            <a:endParaRPr lang="pt-BR" sz="5400" dirty="0">
              <a:solidFill>
                <a:srgbClr val="29E06D"/>
              </a:solidFill>
              <a:latin typeface="Franklin Gothic Medium" panose="020B0603020102020204" pitchFamily="34" charset="0"/>
            </a:endParaRPr>
          </a:p>
          <a:p>
            <a:pPr algn="ctr"/>
            <a:r>
              <a:rPr lang="pt-BR" sz="5400" dirty="0" err="1">
                <a:solidFill>
                  <a:srgbClr val="29E06D"/>
                </a:solidFill>
                <a:latin typeface="Franklin Gothic Medium" panose="020B0603020102020204" pitchFamily="34" charset="0"/>
              </a:rPr>
              <a:t>University</a:t>
            </a:r>
            <a:r>
              <a:rPr lang="pt-BR" sz="5400" dirty="0">
                <a:solidFill>
                  <a:srgbClr val="29E06D"/>
                </a:solidFill>
                <a:latin typeface="Franklin Gothic Medium" panose="020B0603020102020204" pitchFamily="34" charset="0"/>
              </a:rPr>
              <a:t> Name</a:t>
            </a:r>
          </a:p>
          <a:p>
            <a:pPr algn="ctr"/>
            <a:r>
              <a:rPr lang="pt-BR" sz="5400" dirty="0">
                <a:solidFill>
                  <a:srgbClr val="29E06D"/>
                </a:solidFill>
                <a:latin typeface="Franklin Gothic Medium" panose="020B0603020102020204" pitchFamily="34" charset="0"/>
              </a:rPr>
              <a:t>Industry Advisor: Name &amp; Co.</a:t>
            </a:r>
          </a:p>
        </p:txBody>
      </p:sp>
      <p:pic>
        <p:nvPicPr>
          <p:cNvPr id="10" name="Picture 9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741F75CD-AD1B-E92A-8287-84A159432F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3797694"/>
            <a:ext cx="9719733" cy="54673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CD880D8-7C31-A0E4-5BAB-95B445F686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55631" y="20835860"/>
            <a:ext cx="6219903" cy="1177812"/>
          </a:xfrm>
          <a:prstGeom prst="rect">
            <a:avLst/>
          </a:prstGeom>
        </p:spPr>
      </p:pic>
      <p:pic>
        <p:nvPicPr>
          <p:cNvPr id="7" name="Picture 6" descr="A blue and black logo&#10;&#10;Description automatically generated">
            <a:extLst>
              <a:ext uri="{FF2B5EF4-FFF2-40B4-BE49-F238E27FC236}">
                <a16:creationId xmlns:a16="http://schemas.microsoft.com/office/drawing/2014/main" id="{D0897AAB-4673-C286-B51C-089007FEB2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803" y="20043646"/>
            <a:ext cx="2081997" cy="2275389"/>
          </a:xfrm>
          <a:prstGeom prst="rect">
            <a:avLst/>
          </a:prstGeom>
        </p:spPr>
      </p:pic>
      <p:pic>
        <p:nvPicPr>
          <p:cNvPr id="5" name="Picture 4" descr="A yellow and black logo&#10;&#10;Description automatically generated">
            <a:extLst>
              <a:ext uri="{FF2B5EF4-FFF2-40B4-BE49-F238E27FC236}">
                <a16:creationId xmlns:a16="http://schemas.microsoft.com/office/drawing/2014/main" id="{B855413C-BED0-AA6E-B33E-B8C54204DB0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0536" y="20530499"/>
            <a:ext cx="5216559" cy="1788534"/>
          </a:xfrm>
          <a:prstGeom prst="rect">
            <a:avLst/>
          </a:prstGeom>
        </p:spPr>
      </p:pic>
      <p:pic>
        <p:nvPicPr>
          <p:cNvPr id="8" name="Picture 7" descr="A logo with a red circle&#10;&#10;Description automatically generated">
            <a:extLst>
              <a:ext uri="{FF2B5EF4-FFF2-40B4-BE49-F238E27FC236}">
                <a16:creationId xmlns:a16="http://schemas.microsoft.com/office/drawing/2014/main" id="{3BFC48F3-A55A-2697-B862-72AF990E841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0483" y="20007812"/>
            <a:ext cx="3314484" cy="274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99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7ad11f-a4b5-4228-9f5e-daf97db62071">
      <Terms xmlns="http://schemas.microsoft.com/office/infopath/2007/PartnerControls"/>
    </lcf76f155ced4ddcb4097134ff3c332f>
    <_ip_UnifiedCompliancePolicyUIAction xmlns="http://schemas.microsoft.com/sharepoint/v3" xsi:nil="true"/>
    <TaxCatchAll xmlns="5a446794-2c60-4720-af33-76b39e6145da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D886C92E93064FB088D332F054502D" ma:contentTypeVersion="20" ma:contentTypeDescription="Create a new document." ma:contentTypeScope="" ma:versionID="dae70d0ace75670545c42878771e4ece">
  <xsd:schema xmlns:xsd="http://www.w3.org/2001/XMLSchema" xmlns:xs="http://www.w3.org/2001/XMLSchema" xmlns:p="http://schemas.microsoft.com/office/2006/metadata/properties" xmlns:ns1="http://schemas.microsoft.com/sharepoint/v3" xmlns:ns2="5a446794-2c60-4720-af33-76b39e6145da" xmlns:ns3="ff7ad11f-a4b5-4228-9f5e-daf97db62071" targetNamespace="http://schemas.microsoft.com/office/2006/metadata/properties" ma:root="true" ma:fieldsID="f5ebf2408031571441202e9a02d72288" ns1:_="" ns2:_="" ns3:_="">
    <xsd:import namespace="http://schemas.microsoft.com/sharepoint/v3"/>
    <xsd:import namespace="5a446794-2c60-4720-af33-76b39e6145da"/>
    <xsd:import namespace="ff7ad11f-a4b5-4228-9f5e-daf97db6207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446794-2c60-4720-af33-76b39e6145d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aa17835-7d0e-4805-b6b5-c4a793e08095}" ma:internalName="TaxCatchAll" ma:showField="CatchAllData" ma:web="5a446794-2c60-4720-af33-76b39e6145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7ad11f-a4b5-4228-9f5e-daf97db620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e37085-d7dd-4a3b-87d7-d7a14f4a68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51F8C2-07B0-41BF-9061-FB26C3C06E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A1F067-B5AD-4382-AF25-818AF151B220}">
  <ds:schemaRefs>
    <ds:schemaRef ds:uri="http://schemas.microsoft.com/office/2006/documentManagement/types"/>
    <ds:schemaRef ds:uri="http://schemas.microsoft.com/office/infopath/2007/PartnerControls"/>
    <ds:schemaRef ds:uri="75bccb37-f3f6-4c28-9e8a-07cdd79961a4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b9df264-4ef5-4c86-a555-d990c9077806"/>
    <ds:schemaRef ds:uri="http://www.w3.org/XML/1998/namespace"/>
    <ds:schemaRef ds:uri="http://purl.org/dc/dcmitype/"/>
    <ds:schemaRef ds:uri="ff7ad11f-a4b5-4228-9f5e-daf97db62071"/>
    <ds:schemaRef ds:uri="http://schemas.microsoft.com/sharepoint/v3"/>
    <ds:schemaRef ds:uri="5a446794-2c60-4720-af33-76b39e6145da"/>
  </ds:schemaRefs>
</ds:datastoreItem>
</file>

<file path=customXml/itemProps3.xml><?xml version="1.0" encoding="utf-8"?>
<ds:datastoreItem xmlns:ds="http://schemas.openxmlformats.org/officeDocument/2006/customXml" ds:itemID="{C2A30690-39A3-4EEF-8B49-3922CD5185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a446794-2c60-4720-af33-76b39e6145da"/>
    <ds:schemaRef ds:uri="ff7ad11f-a4b5-4228-9f5e-daf97db620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21919</TotalTime>
  <Words>18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Medium</vt:lpstr>
      <vt:lpstr>Office Theme</vt:lpstr>
      <vt:lpstr>PowerPoint Presentation</vt:lpstr>
    </vt:vector>
  </TitlesOfParts>
  <Company>College of Technology - 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Clement, Kevin M</dc:creator>
  <cp:lastModifiedBy>Harry Byrne</cp:lastModifiedBy>
  <cp:revision>48</cp:revision>
  <dcterms:created xsi:type="dcterms:W3CDTF">2022-08-03T17:20:56Z</dcterms:created>
  <dcterms:modified xsi:type="dcterms:W3CDTF">2023-09-06T13:34:13Z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0x010100F1D886C92E93064FB088D332F054502D</vt:lpwstr>
  </property>
  <property fmtid="{D5CDD505-2E9C-101B-9397-08002B2CF9AE}" pid="3" name="MediaServiceImageTags">
    <vt:lpwstr/>
  </property>
</Properties>
</file>