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E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E4E6D-4DCE-77B5-2977-4F1694468501}" v="64" dt="2024-08-02T12:50:30.492"/>
    <p1510:client id="{E9CB288B-5B14-3D26-903A-461087F3D224}" v="1" dt="2024-08-02T12:51:53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2011"/>
            <a:ext cx="9144000" cy="27059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2310"/>
            <a:ext cx="9144000" cy="18765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3808"/>
            <a:ext cx="262890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3808"/>
            <a:ext cx="773430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37704"/>
            <a:ext cx="10515600" cy="32331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01392"/>
            <a:ext cx="10515600" cy="1700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9042"/>
            <a:ext cx="518160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9042"/>
            <a:ext cx="518160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6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13809"/>
            <a:ext cx="1051560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05318"/>
            <a:ext cx="5157787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39085"/>
            <a:ext cx="515778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05318"/>
            <a:ext cx="5183188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39085"/>
            <a:ext cx="518318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18160"/>
            <a:ext cx="3932237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9082"/>
            <a:ext cx="6172200" cy="5523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31720"/>
            <a:ext cx="3932237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18160"/>
            <a:ext cx="3932237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19082"/>
            <a:ext cx="6172200" cy="552344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31720"/>
            <a:ext cx="3932237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3809"/>
            <a:ext cx="105156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69042"/>
            <a:ext cx="1051560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203864"/>
            <a:ext cx="27432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D83BA-9EDC-4807-8105-8CCBA551546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203864"/>
            <a:ext cx="41148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203864"/>
            <a:ext cx="27432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DD78-49F9-4EEE-A086-46044398A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background&#10;&#10;Description automatically generated">
            <a:extLst>
              <a:ext uri="{FF2B5EF4-FFF2-40B4-BE49-F238E27FC236}">
                <a16:creationId xmlns:a16="http://schemas.microsoft.com/office/drawing/2014/main" id="{249DE598-F9AC-B68D-07BA-B6A5514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"/>
            <a:ext cx="3728224" cy="7772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C2F104-C01C-4DCB-9868-40AFE606EF8B}"/>
              </a:ext>
            </a:extLst>
          </p:cNvPr>
          <p:cNvSpPr txBox="1"/>
          <p:nvPr/>
        </p:nvSpPr>
        <p:spPr>
          <a:xfrm>
            <a:off x="0" y="4735926"/>
            <a:ext cx="323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Project Title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9BAB1A-0CE7-4493-80D9-AB720785D48A}"/>
              </a:ext>
            </a:extLst>
          </p:cNvPr>
          <p:cNvSpPr txBox="1"/>
          <p:nvPr/>
        </p:nvSpPr>
        <p:spPr>
          <a:xfrm>
            <a:off x="0" y="5478491"/>
            <a:ext cx="323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29E06D"/>
                </a:solidFill>
                <a:latin typeface="Franklin Gothic Medium" panose="020B0603020102020204" pitchFamily="34" charset="0"/>
              </a:rPr>
              <a:t>Student Names </a:t>
            </a:r>
            <a:br>
              <a:rPr lang="pt-BR">
                <a:solidFill>
                  <a:srgbClr val="29E06D"/>
                </a:solidFill>
                <a:latin typeface="Franklin Gothic Medium" panose="020B0603020102020204" pitchFamily="34" charset="0"/>
              </a:rPr>
            </a:br>
            <a:r>
              <a:rPr lang="pt-BR">
                <a:solidFill>
                  <a:srgbClr val="29E06D"/>
                </a:solidFill>
                <a:latin typeface="Franklin Gothic Medium" panose="020B0603020102020204" pitchFamily="34" charset="0"/>
              </a:rPr>
              <a:t>Faculty Advisor: Name</a:t>
            </a:r>
          </a:p>
          <a:p>
            <a:pPr algn="ctr"/>
            <a:r>
              <a:rPr lang="pt-BR">
                <a:solidFill>
                  <a:srgbClr val="29E06D"/>
                </a:solidFill>
                <a:latin typeface="Franklin Gothic Medium" panose="020B0603020102020204" pitchFamily="34" charset="0"/>
              </a:rPr>
              <a:t>University Name</a:t>
            </a:r>
          </a:p>
          <a:p>
            <a:pPr algn="ctr"/>
            <a:r>
              <a:rPr lang="pt-BR">
                <a:solidFill>
                  <a:srgbClr val="29E06D"/>
                </a:solidFill>
                <a:latin typeface="Franklin Gothic Medium" panose="020B0603020102020204" pitchFamily="34" charset="0"/>
              </a:rPr>
              <a:t>Industry Advisor: Name &amp; Co.</a:t>
            </a:r>
          </a:p>
        </p:txBody>
      </p:sp>
      <p:pic>
        <p:nvPicPr>
          <p:cNvPr id="10" name="Picture 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741F75CD-AD1B-E92A-8287-84A159432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5898"/>
            <a:ext cx="3239911" cy="1822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880D8-7C31-A0E4-5BAB-95B445F68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739" y="7158177"/>
            <a:ext cx="2073301" cy="392604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D0897AAB-4673-C286-B51C-089007FEB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22" y="7053984"/>
            <a:ext cx="623363" cy="574753"/>
          </a:xfrm>
          <a:prstGeom prst="rect">
            <a:avLst/>
          </a:prstGeom>
        </p:spPr>
      </p:pic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B8128FA5-3D20-6F0E-2580-9853B8600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71" y="7158053"/>
            <a:ext cx="2110256" cy="394929"/>
          </a:xfrm>
          <a:prstGeom prst="rect">
            <a:avLst/>
          </a:prstGeom>
        </p:spPr>
      </p:pic>
      <p:pic>
        <p:nvPicPr>
          <p:cNvPr id="5" name="Picture 4" descr="A yellow and grey logo&#10;&#10;Description automatically generated">
            <a:extLst>
              <a:ext uri="{FF2B5EF4-FFF2-40B4-BE49-F238E27FC236}">
                <a16:creationId xmlns:a16="http://schemas.microsoft.com/office/drawing/2014/main" id="{2E1FDC62-EBE0-FA73-F6A1-00C5524D1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2713" y="7156763"/>
            <a:ext cx="1375628" cy="383374"/>
          </a:xfrm>
          <a:prstGeom prst="rect">
            <a:avLst/>
          </a:prstGeom>
        </p:spPr>
      </p:pic>
      <p:pic>
        <p:nvPicPr>
          <p:cNvPr id="6" name="Picture 5" descr="A red circle with blue text&#10;&#10;Description automatically generated">
            <a:extLst>
              <a:ext uri="{FF2B5EF4-FFF2-40B4-BE49-F238E27FC236}">
                <a16:creationId xmlns:a16="http://schemas.microsoft.com/office/drawing/2014/main" id="{629E981D-898E-099B-B011-B3CCEE38013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958" t="11724" r="13652" b="11152"/>
          <a:stretch/>
        </p:blipFill>
        <p:spPr>
          <a:xfrm>
            <a:off x="10996656" y="7059209"/>
            <a:ext cx="655533" cy="5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886C92E93064FB088D332F054502D" ma:contentTypeVersion="22" ma:contentTypeDescription="Create a new document." ma:contentTypeScope="" ma:versionID="380ebbb214d7b4ae7b8a2d9460b9fec1">
  <xsd:schema xmlns:xsd="http://www.w3.org/2001/XMLSchema" xmlns:xs="http://www.w3.org/2001/XMLSchema" xmlns:p="http://schemas.microsoft.com/office/2006/metadata/properties" xmlns:ns1="http://schemas.microsoft.com/sharepoint/v3" xmlns:ns2="5a446794-2c60-4720-af33-76b39e6145da" xmlns:ns3="ff7ad11f-a4b5-4228-9f5e-daf97db62071" targetNamespace="http://schemas.microsoft.com/office/2006/metadata/properties" ma:root="true" ma:fieldsID="e70c0df0225318eb7c39969997abebbf" ns1:_="" ns2:_="" ns3:_="">
    <xsd:import namespace="http://schemas.microsoft.com/sharepoint/v3"/>
    <xsd:import namespace="5a446794-2c60-4720-af33-76b39e6145da"/>
    <xsd:import namespace="ff7ad11f-a4b5-4228-9f5e-daf97db620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Comple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46794-2c60-4720-af33-76b39e6145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a17835-7d0e-4805-b6b5-c4a793e08095}" ma:internalName="TaxCatchAll" ma:showField="CatchAllData" ma:web="5a446794-2c60-4720-af33-76b39e6145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ad11f-a4b5-4228-9f5e-daf97db62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e37085-d7dd-4a3b-87d7-d7a14f4a68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pleted" ma:index="28" nillable="true" ma:displayName="Completed " ma:default="1" ma:format="Dropdown" ma:internalName="Complet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7ad11f-a4b5-4228-9f5e-daf97db62071">
      <Terms xmlns="http://schemas.microsoft.com/office/infopath/2007/PartnerControls"/>
    </lcf76f155ced4ddcb4097134ff3c332f>
    <_ip_UnifiedCompliancePolicyUIAction xmlns="http://schemas.microsoft.com/sharepoint/v3" xsi:nil="true"/>
    <TaxCatchAll xmlns="5a446794-2c60-4720-af33-76b39e6145da" xsi:nil="true"/>
    <_ip_UnifiedCompliancePolicyProperties xmlns="http://schemas.microsoft.com/sharepoint/v3" xsi:nil="true"/>
    <Completed xmlns="ff7ad11f-a4b5-4228-9f5e-daf97db62071">true</Complet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FBDF8-8BA4-4393-B115-C18F91DBA720}">
  <ds:schemaRefs>
    <ds:schemaRef ds:uri="5a446794-2c60-4720-af33-76b39e6145da"/>
    <ds:schemaRef ds:uri="ff7ad11f-a4b5-4228-9f5e-daf97db620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A1F067-B5AD-4382-AF25-818AF151B220}">
  <ds:schemaRefs>
    <ds:schemaRef ds:uri="1b9df264-4ef5-4c86-a555-d990c9077806"/>
    <ds:schemaRef ds:uri="5a446794-2c60-4720-af33-76b39e6145da"/>
    <ds:schemaRef ds:uri="75bccb37-f3f6-4c28-9e8a-07cdd79961a4"/>
    <ds:schemaRef ds:uri="ff7ad11f-a4b5-4228-9f5e-daf97db620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51F8C2-07B0-41BF-9061-FB26C3C06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College of Technology - University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Clement, Kevin M</dc:creator>
  <cp:revision>2</cp:revision>
  <dcterms:created xsi:type="dcterms:W3CDTF">2022-08-03T17:20:56Z</dcterms:created>
  <dcterms:modified xsi:type="dcterms:W3CDTF">2024-08-15T10:37:47Z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0x010100F1D886C92E93064FB088D332F054502D</vt:lpwstr>
  </property>
  <property fmtid="{D5CDD505-2E9C-101B-9397-08002B2CF9AE}" pid="3" name="MediaServiceImageTags">
    <vt:lpwstr/>
  </property>
</Properties>
</file>